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6" r:id="rId11"/>
    <p:sldId id="267" r:id="rId12"/>
    <p:sldId id="268" r:id="rId13"/>
    <p:sldId id="269" r:id="rId14"/>
    <p:sldId id="270" r:id="rId15"/>
    <p:sldId id="277" r:id="rId16"/>
    <p:sldId id="271" r:id="rId17"/>
    <p:sldId id="272" r:id="rId18"/>
    <p:sldId id="273" r:id="rId19"/>
    <p:sldId id="275" r:id="rId20"/>
    <p:sldId id="274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980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739160-7770-4516-8D87-89257D4D304A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6CE11C-F3EF-4E5D-AD75-231E4B628CDD}">
      <dgm:prSet phldrT="[Текст]"/>
      <dgm:spPr/>
      <dgm:t>
        <a:bodyPr/>
        <a:lstStyle/>
        <a:p>
          <a:r>
            <a:rPr lang="ru-RU" dirty="0" smtClean="0"/>
            <a:t>СОНКО</a:t>
          </a:r>
          <a:endParaRPr lang="ru-RU" dirty="0"/>
        </a:p>
      </dgm:t>
    </dgm:pt>
    <dgm:pt modelId="{68344ADB-DDB7-43D1-AA6D-7AE2D647B0FB}" type="parTrans" cxnId="{85734DD0-5A03-4B9D-A784-BFFD7D16BD29}">
      <dgm:prSet/>
      <dgm:spPr/>
      <dgm:t>
        <a:bodyPr/>
        <a:lstStyle/>
        <a:p>
          <a:endParaRPr lang="ru-RU"/>
        </a:p>
      </dgm:t>
    </dgm:pt>
    <dgm:pt modelId="{CB5FE878-0251-4CD9-BF20-5BD3AB99F3DE}" type="sibTrans" cxnId="{85734DD0-5A03-4B9D-A784-BFFD7D16BD29}">
      <dgm:prSet/>
      <dgm:spPr/>
      <dgm:t>
        <a:bodyPr/>
        <a:lstStyle/>
        <a:p>
          <a:endParaRPr lang="ru-RU"/>
        </a:p>
      </dgm:t>
    </dgm:pt>
    <dgm:pt modelId="{0CA11DA7-67C7-41B4-B5F9-DA354EAF7320}">
      <dgm:prSet phldrT="[Текст]" custT="1"/>
      <dgm:spPr/>
      <dgm:t>
        <a:bodyPr/>
        <a:lstStyle/>
        <a:p>
          <a:r>
            <a:rPr lang="ru-RU" sz="2000" dirty="0" smtClean="0"/>
            <a:t>ВЛАСТЬ</a:t>
          </a:r>
          <a:endParaRPr lang="ru-RU" sz="2000" dirty="0"/>
        </a:p>
      </dgm:t>
    </dgm:pt>
    <dgm:pt modelId="{B0800DB5-E37B-4330-9BCE-345DA4F6DBD0}" type="parTrans" cxnId="{E76E724A-BEEA-4975-AD86-0A5C1E665000}">
      <dgm:prSet/>
      <dgm:spPr/>
      <dgm:t>
        <a:bodyPr/>
        <a:lstStyle/>
        <a:p>
          <a:endParaRPr lang="ru-RU"/>
        </a:p>
      </dgm:t>
    </dgm:pt>
    <dgm:pt modelId="{77849C76-1B9B-40C9-8587-E9B1FB1EF883}" type="sibTrans" cxnId="{E76E724A-BEEA-4975-AD86-0A5C1E665000}">
      <dgm:prSet/>
      <dgm:spPr/>
      <dgm:t>
        <a:bodyPr/>
        <a:lstStyle/>
        <a:p>
          <a:endParaRPr lang="ru-RU"/>
        </a:p>
      </dgm:t>
    </dgm:pt>
    <dgm:pt modelId="{DF5A3B72-5F12-45AD-B9FE-5E6F803A5C7D}">
      <dgm:prSet phldrT="[Текст]" custT="1"/>
      <dgm:spPr/>
      <dgm:t>
        <a:bodyPr/>
        <a:lstStyle/>
        <a:p>
          <a:r>
            <a:rPr lang="ru-RU" sz="2000" dirty="0" smtClean="0"/>
            <a:t>СМИ</a:t>
          </a:r>
          <a:endParaRPr lang="ru-RU" sz="2000" dirty="0"/>
        </a:p>
      </dgm:t>
    </dgm:pt>
    <dgm:pt modelId="{6F490B98-0962-4D7D-BE36-24AF2E20772E}" type="parTrans" cxnId="{EEE52101-FE86-471A-8AE7-6E8FF55145A3}">
      <dgm:prSet/>
      <dgm:spPr/>
      <dgm:t>
        <a:bodyPr/>
        <a:lstStyle/>
        <a:p>
          <a:endParaRPr lang="ru-RU"/>
        </a:p>
      </dgm:t>
    </dgm:pt>
    <dgm:pt modelId="{B6C83774-01F1-467B-9E73-A09810C44E29}" type="sibTrans" cxnId="{EEE52101-FE86-471A-8AE7-6E8FF55145A3}">
      <dgm:prSet/>
      <dgm:spPr/>
      <dgm:t>
        <a:bodyPr/>
        <a:lstStyle/>
        <a:p>
          <a:endParaRPr lang="ru-RU"/>
        </a:p>
      </dgm:t>
    </dgm:pt>
    <dgm:pt modelId="{6DAF1364-5300-404B-A5AE-A4FD9FE9BA9C}">
      <dgm:prSet phldrT="[Текст]" custT="1"/>
      <dgm:spPr/>
      <dgm:t>
        <a:bodyPr/>
        <a:lstStyle/>
        <a:p>
          <a:r>
            <a:rPr lang="ru-RU" sz="2000" dirty="0" smtClean="0"/>
            <a:t>БИЗНЕС</a:t>
          </a:r>
          <a:endParaRPr lang="ru-RU" sz="2000" dirty="0"/>
        </a:p>
      </dgm:t>
    </dgm:pt>
    <dgm:pt modelId="{FBC7438E-19C5-47E9-BA7C-BD24E7638166}" type="parTrans" cxnId="{BA77AD74-DF84-40C3-B721-E5D61637A9AA}">
      <dgm:prSet/>
      <dgm:spPr/>
      <dgm:t>
        <a:bodyPr/>
        <a:lstStyle/>
        <a:p>
          <a:endParaRPr lang="ru-RU"/>
        </a:p>
      </dgm:t>
    </dgm:pt>
    <dgm:pt modelId="{2C67F238-9F79-4C16-BFA4-47E597F645B4}" type="sibTrans" cxnId="{BA77AD74-DF84-40C3-B721-E5D61637A9AA}">
      <dgm:prSet/>
      <dgm:spPr/>
      <dgm:t>
        <a:bodyPr/>
        <a:lstStyle/>
        <a:p>
          <a:endParaRPr lang="ru-RU"/>
        </a:p>
      </dgm:t>
    </dgm:pt>
    <dgm:pt modelId="{A595B04A-7E18-4385-B974-9E6313FF5AD9}">
      <dgm:prSet phldrT="[Текст]" custT="1"/>
      <dgm:spPr/>
      <dgm:t>
        <a:bodyPr/>
        <a:lstStyle/>
        <a:p>
          <a:r>
            <a:rPr lang="ru-RU" sz="2000" dirty="0" smtClean="0"/>
            <a:t>ГРАЖДАНЕ</a:t>
          </a:r>
          <a:endParaRPr lang="ru-RU" sz="2000" dirty="0"/>
        </a:p>
      </dgm:t>
    </dgm:pt>
    <dgm:pt modelId="{0900DF5F-B35A-4746-BEAF-8B4FC31C04DC}" type="parTrans" cxnId="{FF827B30-599E-453E-B884-D0FDD5C46E71}">
      <dgm:prSet/>
      <dgm:spPr/>
      <dgm:t>
        <a:bodyPr/>
        <a:lstStyle/>
        <a:p>
          <a:endParaRPr lang="ru-RU"/>
        </a:p>
      </dgm:t>
    </dgm:pt>
    <dgm:pt modelId="{70CA249E-74D4-4FE0-B6CB-CCC0CFFD30ED}" type="sibTrans" cxnId="{FF827B30-599E-453E-B884-D0FDD5C46E71}">
      <dgm:prSet/>
      <dgm:spPr/>
      <dgm:t>
        <a:bodyPr/>
        <a:lstStyle/>
        <a:p>
          <a:endParaRPr lang="ru-RU"/>
        </a:p>
      </dgm:t>
    </dgm:pt>
    <dgm:pt modelId="{920D7D64-EEDF-4FCA-A3EC-CC2C584E7699}" type="pres">
      <dgm:prSet presAssocID="{E2739160-7770-4516-8D87-89257D4D304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7E8224-196F-4EA1-B0EA-960852A69E86}" type="pres">
      <dgm:prSet presAssocID="{AF6CE11C-F3EF-4E5D-AD75-231E4B628CDD}" presName="centerShape" presStyleLbl="node0" presStyleIdx="0" presStyleCnt="1" custScaleX="192193" custScaleY="173107"/>
      <dgm:spPr/>
      <dgm:t>
        <a:bodyPr/>
        <a:lstStyle/>
        <a:p>
          <a:endParaRPr lang="ru-RU"/>
        </a:p>
      </dgm:t>
    </dgm:pt>
    <dgm:pt modelId="{00B06FF8-DFFA-4BB1-80F5-475A4B903CB0}" type="pres">
      <dgm:prSet presAssocID="{B0800DB5-E37B-4330-9BCE-345DA4F6DBD0}" presName="parTrans" presStyleLbl="sibTrans2D1" presStyleIdx="0" presStyleCnt="4"/>
      <dgm:spPr/>
      <dgm:t>
        <a:bodyPr/>
        <a:lstStyle/>
        <a:p>
          <a:endParaRPr lang="ru-RU"/>
        </a:p>
      </dgm:t>
    </dgm:pt>
    <dgm:pt modelId="{E2466017-3C4B-471D-89B0-FA5D618D6FC4}" type="pres">
      <dgm:prSet presAssocID="{B0800DB5-E37B-4330-9BCE-345DA4F6DBD0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81228189-813D-4807-9C48-4CA17DC29C90}" type="pres">
      <dgm:prSet presAssocID="{0CA11DA7-67C7-41B4-B5F9-DA354EAF7320}" presName="node" presStyleLbl="node1" presStyleIdx="0" presStyleCnt="4" custScaleX="172074" custScaleY="96524" custRadScaleRad="193401" custRadScaleInc="-123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639505-ADB5-41AB-92B8-1429B8D249A0}" type="pres">
      <dgm:prSet presAssocID="{6F490B98-0962-4D7D-BE36-24AF2E20772E}" presName="parTrans" presStyleLbl="sibTrans2D1" presStyleIdx="1" presStyleCnt="4"/>
      <dgm:spPr/>
      <dgm:t>
        <a:bodyPr/>
        <a:lstStyle/>
        <a:p>
          <a:endParaRPr lang="ru-RU"/>
        </a:p>
      </dgm:t>
    </dgm:pt>
    <dgm:pt modelId="{9E268649-5566-46AB-A337-6DD03DC71DDF}" type="pres">
      <dgm:prSet presAssocID="{6F490B98-0962-4D7D-BE36-24AF2E20772E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A09D03C8-110F-4159-9146-74EDC2572178}" type="pres">
      <dgm:prSet presAssocID="{DF5A3B72-5F12-45AD-B9FE-5E6F803A5C7D}" presName="node" presStyleLbl="node1" presStyleIdx="1" presStyleCnt="4" custScaleX="146249" custScaleY="104206" custRadScaleRad="184460" custRadScaleInc="-80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5DA0C-B294-4E00-89BA-F9B070AF91AE}" type="pres">
      <dgm:prSet presAssocID="{FBC7438E-19C5-47E9-BA7C-BD24E7638166}" presName="parTrans" presStyleLbl="sibTrans2D1" presStyleIdx="2" presStyleCnt="4"/>
      <dgm:spPr/>
      <dgm:t>
        <a:bodyPr/>
        <a:lstStyle/>
        <a:p>
          <a:endParaRPr lang="ru-RU"/>
        </a:p>
      </dgm:t>
    </dgm:pt>
    <dgm:pt modelId="{FFD00A9C-F4C0-4B7D-A6E8-FD660F4A9BC9}" type="pres">
      <dgm:prSet presAssocID="{FBC7438E-19C5-47E9-BA7C-BD24E7638166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8B08762A-4CE0-47A0-985C-CAE26BCE30C4}" type="pres">
      <dgm:prSet presAssocID="{6DAF1364-5300-404B-A5AE-A4FD9FE9BA9C}" presName="node" presStyleLbl="node1" presStyleIdx="2" presStyleCnt="4" custScaleX="141142" custScaleY="113361" custRadScaleRad="192339" custRadScaleInc="-123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31E318-2E04-4CAD-91FE-CB02ED416C86}" type="pres">
      <dgm:prSet presAssocID="{0900DF5F-B35A-4746-BEAF-8B4FC31C04DC}" presName="parTrans" presStyleLbl="sibTrans2D1" presStyleIdx="3" presStyleCnt="4"/>
      <dgm:spPr/>
      <dgm:t>
        <a:bodyPr/>
        <a:lstStyle/>
        <a:p>
          <a:endParaRPr lang="ru-RU"/>
        </a:p>
      </dgm:t>
    </dgm:pt>
    <dgm:pt modelId="{74008A60-5B7A-43A6-B7B2-B798439C2BD1}" type="pres">
      <dgm:prSet presAssocID="{0900DF5F-B35A-4746-BEAF-8B4FC31C04DC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6A5EBAF9-387C-443B-A67D-84388ADA525F}" type="pres">
      <dgm:prSet presAssocID="{A595B04A-7E18-4385-B974-9E6313FF5AD9}" presName="node" presStyleLbl="node1" presStyleIdx="3" presStyleCnt="4" custScaleX="184084" custScaleY="105416" custRadScaleRad="196968" custRadScaleInc="-66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6E724A-BEEA-4975-AD86-0A5C1E665000}" srcId="{AF6CE11C-F3EF-4E5D-AD75-231E4B628CDD}" destId="{0CA11DA7-67C7-41B4-B5F9-DA354EAF7320}" srcOrd="0" destOrd="0" parTransId="{B0800DB5-E37B-4330-9BCE-345DA4F6DBD0}" sibTransId="{77849C76-1B9B-40C9-8587-E9B1FB1EF883}"/>
    <dgm:cxn modelId="{054097AE-9BE3-4B3C-851B-F86D7AEFA05A}" type="presOf" srcId="{6F490B98-0962-4D7D-BE36-24AF2E20772E}" destId="{9E268649-5566-46AB-A337-6DD03DC71DDF}" srcOrd="1" destOrd="0" presId="urn:microsoft.com/office/officeart/2005/8/layout/radial5"/>
    <dgm:cxn modelId="{5ECD7178-1467-4CF5-A9D7-B8C0DDE2BBA9}" type="presOf" srcId="{A595B04A-7E18-4385-B974-9E6313FF5AD9}" destId="{6A5EBAF9-387C-443B-A67D-84388ADA525F}" srcOrd="0" destOrd="0" presId="urn:microsoft.com/office/officeart/2005/8/layout/radial5"/>
    <dgm:cxn modelId="{F269C2DB-9D4F-4C90-A0EE-2425F201D814}" type="presOf" srcId="{FBC7438E-19C5-47E9-BA7C-BD24E7638166}" destId="{FFD00A9C-F4C0-4B7D-A6E8-FD660F4A9BC9}" srcOrd="1" destOrd="0" presId="urn:microsoft.com/office/officeart/2005/8/layout/radial5"/>
    <dgm:cxn modelId="{980C990C-0E12-4D6D-88BC-C687BD686BA1}" type="presOf" srcId="{0900DF5F-B35A-4746-BEAF-8B4FC31C04DC}" destId="{6831E318-2E04-4CAD-91FE-CB02ED416C86}" srcOrd="0" destOrd="0" presId="urn:microsoft.com/office/officeart/2005/8/layout/radial5"/>
    <dgm:cxn modelId="{85734DD0-5A03-4B9D-A784-BFFD7D16BD29}" srcId="{E2739160-7770-4516-8D87-89257D4D304A}" destId="{AF6CE11C-F3EF-4E5D-AD75-231E4B628CDD}" srcOrd="0" destOrd="0" parTransId="{68344ADB-DDB7-43D1-AA6D-7AE2D647B0FB}" sibTransId="{CB5FE878-0251-4CD9-BF20-5BD3AB99F3DE}"/>
    <dgm:cxn modelId="{EEE52101-FE86-471A-8AE7-6E8FF55145A3}" srcId="{AF6CE11C-F3EF-4E5D-AD75-231E4B628CDD}" destId="{DF5A3B72-5F12-45AD-B9FE-5E6F803A5C7D}" srcOrd="1" destOrd="0" parTransId="{6F490B98-0962-4D7D-BE36-24AF2E20772E}" sibTransId="{B6C83774-01F1-467B-9E73-A09810C44E29}"/>
    <dgm:cxn modelId="{29E657B0-FF3A-45D6-979F-B75955E65629}" type="presOf" srcId="{E2739160-7770-4516-8D87-89257D4D304A}" destId="{920D7D64-EEDF-4FCA-A3EC-CC2C584E7699}" srcOrd="0" destOrd="0" presId="urn:microsoft.com/office/officeart/2005/8/layout/radial5"/>
    <dgm:cxn modelId="{47DA658E-27E7-4869-AF64-F6A6912E6A0C}" type="presOf" srcId="{0CA11DA7-67C7-41B4-B5F9-DA354EAF7320}" destId="{81228189-813D-4807-9C48-4CA17DC29C90}" srcOrd="0" destOrd="0" presId="urn:microsoft.com/office/officeart/2005/8/layout/radial5"/>
    <dgm:cxn modelId="{BD5451D3-BDE0-4C40-9182-7CF38D5F6D2D}" type="presOf" srcId="{6F490B98-0962-4D7D-BE36-24AF2E20772E}" destId="{3D639505-ADB5-41AB-92B8-1429B8D249A0}" srcOrd="0" destOrd="0" presId="urn:microsoft.com/office/officeart/2005/8/layout/radial5"/>
    <dgm:cxn modelId="{8794C8FD-D15C-4129-9D39-6E02FCFEDD4E}" type="presOf" srcId="{FBC7438E-19C5-47E9-BA7C-BD24E7638166}" destId="{C075DA0C-B294-4E00-89BA-F9B070AF91AE}" srcOrd="0" destOrd="0" presId="urn:microsoft.com/office/officeart/2005/8/layout/radial5"/>
    <dgm:cxn modelId="{F058DED5-7DF4-4B83-A628-D3447044A587}" type="presOf" srcId="{AF6CE11C-F3EF-4E5D-AD75-231E4B628CDD}" destId="{B57E8224-196F-4EA1-B0EA-960852A69E86}" srcOrd="0" destOrd="0" presId="urn:microsoft.com/office/officeart/2005/8/layout/radial5"/>
    <dgm:cxn modelId="{593A3116-352E-4B67-B72E-C841909F7597}" type="presOf" srcId="{DF5A3B72-5F12-45AD-B9FE-5E6F803A5C7D}" destId="{A09D03C8-110F-4159-9146-74EDC2572178}" srcOrd="0" destOrd="0" presId="urn:microsoft.com/office/officeart/2005/8/layout/radial5"/>
    <dgm:cxn modelId="{24CAD0D8-446D-42EF-B89E-A33B9FFD979E}" type="presOf" srcId="{0900DF5F-B35A-4746-BEAF-8B4FC31C04DC}" destId="{74008A60-5B7A-43A6-B7B2-B798439C2BD1}" srcOrd="1" destOrd="0" presId="urn:microsoft.com/office/officeart/2005/8/layout/radial5"/>
    <dgm:cxn modelId="{FF827B30-599E-453E-B884-D0FDD5C46E71}" srcId="{AF6CE11C-F3EF-4E5D-AD75-231E4B628CDD}" destId="{A595B04A-7E18-4385-B974-9E6313FF5AD9}" srcOrd="3" destOrd="0" parTransId="{0900DF5F-B35A-4746-BEAF-8B4FC31C04DC}" sibTransId="{70CA249E-74D4-4FE0-B6CB-CCC0CFFD30ED}"/>
    <dgm:cxn modelId="{5B799DF1-8DCD-48C6-B8B6-D41959520AD4}" type="presOf" srcId="{6DAF1364-5300-404B-A5AE-A4FD9FE9BA9C}" destId="{8B08762A-4CE0-47A0-985C-CAE26BCE30C4}" srcOrd="0" destOrd="0" presId="urn:microsoft.com/office/officeart/2005/8/layout/radial5"/>
    <dgm:cxn modelId="{BA77AD74-DF84-40C3-B721-E5D61637A9AA}" srcId="{AF6CE11C-F3EF-4E5D-AD75-231E4B628CDD}" destId="{6DAF1364-5300-404B-A5AE-A4FD9FE9BA9C}" srcOrd="2" destOrd="0" parTransId="{FBC7438E-19C5-47E9-BA7C-BD24E7638166}" sibTransId="{2C67F238-9F79-4C16-BFA4-47E597F645B4}"/>
    <dgm:cxn modelId="{84AC727F-986B-4A31-BAF4-55514AB50798}" type="presOf" srcId="{B0800DB5-E37B-4330-9BCE-345DA4F6DBD0}" destId="{E2466017-3C4B-471D-89B0-FA5D618D6FC4}" srcOrd="1" destOrd="0" presId="urn:microsoft.com/office/officeart/2005/8/layout/radial5"/>
    <dgm:cxn modelId="{56C0E720-A716-4E77-A092-05858E59EC65}" type="presOf" srcId="{B0800DB5-E37B-4330-9BCE-345DA4F6DBD0}" destId="{00B06FF8-DFFA-4BB1-80F5-475A4B903CB0}" srcOrd="0" destOrd="0" presId="urn:microsoft.com/office/officeart/2005/8/layout/radial5"/>
    <dgm:cxn modelId="{8DA47E0B-2EEB-4B8B-B3E5-6A7383CBB40A}" type="presParOf" srcId="{920D7D64-EEDF-4FCA-A3EC-CC2C584E7699}" destId="{B57E8224-196F-4EA1-B0EA-960852A69E86}" srcOrd="0" destOrd="0" presId="urn:microsoft.com/office/officeart/2005/8/layout/radial5"/>
    <dgm:cxn modelId="{5183B7C5-A3E5-4359-B1E6-1E1DD419D39D}" type="presParOf" srcId="{920D7D64-EEDF-4FCA-A3EC-CC2C584E7699}" destId="{00B06FF8-DFFA-4BB1-80F5-475A4B903CB0}" srcOrd="1" destOrd="0" presId="urn:microsoft.com/office/officeart/2005/8/layout/radial5"/>
    <dgm:cxn modelId="{60403449-6D29-4795-81B0-BF4B7FD087D9}" type="presParOf" srcId="{00B06FF8-DFFA-4BB1-80F5-475A4B903CB0}" destId="{E2466017-3C4B-471D-89B0-FA5D618D6FC4}" srcOrd="0" destOrd="0" presId="urn:microsoft.com/office/officeart/2005/8/layout/radial5"/>
    <dgm:cxn modelId="{297198BE-9CD9-486A-BC83-DF10C78DF11F}" type="presParOf" srcId="{920D7D64-EEDF-4FCA-A3EC-CC2C584E7699}" destId="{81228189-813D-4807-9C48-4CA17DC29C90}" srcOrd="2" destOrd="0" presId="urn:microsoft.com/office/officeart/2005/8/layout/radial5"/>
    <dgm:cxn modelId="{5FC909CF-C2A1-42EA-B290-2FBDCB17DF31}" type="presParOf" srcId="{920D7D64-EEDF-4FCA-A3EC-CC2C584E7699}" destId="{3D639505-ADB5-41AB-92B8-1429B8D249A0}" srcOrd="3" destOrd="0" presId="urn:microsoft.com/office/officeart/2005/8/layout/radial5"/>
    <dgm:cxn modelId="{51976EC3-FC33-43B7-8B10-3CF155A71325}" type="presParOf" srcId="{3D639505-ADB5-41AB-92B8-1429B8D249A0}" destId="{9E268649-5566-46AB-A337-6DD03DC71DDF}" srcOrd="0" destOrd="0" presId="urn:microsoft.com/office/officeart/2005/8/layout/radial5"/>
    <dgm:cxn modelId="{3C9BD499-077A-45E6-AC49-7E60E8034762}" type="presParOf" srcId="{920D7D64-EEDF-4FCA-A3EC-CC2C584E7699}" destId="{A09D03C8-110F-4159-9146-74EDC2572178}" srcOrd="4" destOrd="0" presId="urn:microsoft.com/office/officeart/2005/8/layout/radial5"/>
    <dgm:cxn modelId="{70847BB1-4EB9-4C96-991B-6C5F6099AB7F}" type="presParOf" srcId="{920D7D64-EEDF-4FCA-A3EC-CC2C584E7699}" destId="{C075DA0C-B294-4E00-89BA-F9B070AF91AE}" srcOrd="5" destOrd="0" presId="urn:microsoft.com/office/officeart/2005/8/layout/radial5"/>
    <dgm:cxn modelId="{B5B291B9-63F4-470E-BF39-D6CCF0D0CD44}" type="presParOf" srcId="{C075DA0C-B294-4E00-89BA-F9B070AF91AE}" destId="{FFD00A9C-F4C0-4B7D-A6E8-FD660F4A9BC9}" srcOrd="0" destOrd="0" presId="urn:microsoft.com/office/officeart/2005/8/layout/radial5"/>
    <dgm:cxn modelId="{F6A58A78-CF82-4855-9B4D-BF8838B73061}" type="presParOf" srcId="{920D7D64-EEDF-4FCA-A3EC-CC2C584E7699}" destId="{8B08762A-4CE0-47A0-985C-CAE26BCE30C4}" srcOrd="6" destOrd="0" presId="urn:microsoft.com/office/officeart/2005/8/layout/radial5"/>
    <dgm:cxn modelId="{C2200EFE-D64B-45E4-B52B-2955C55DF3FD}" type="presParOf" srcId="{920D7D64-EEDF-4FCA-A3EC-CC2C584E7699}" destId="{6831E318-2E04-4CAD-91FE-CB02ED416C86}" srcOrd="7" destOrd="0" presId="urn:microsoft.com/office/officeart/2005/8/layout/radial5"/>
    <dgm:cxn modelId="{0E609645-681D-4126-97BD-B9E620DF0E90}" type="presParOf" srcId="{6831E318-2E04-4CAD-91FE-CB02ED416C86}" destId="{74008A60-5B7A-43A6-B7B2-B798439C2BD1}" srcOrd="0" destOrd="0" presId="urn:microsoft.com/office/officeart/2005/8/layout/radial5"/>
    <dgm:cxn modelId="{16EB9557-F753-4AC3-8A6F-88F3A7411177}" type="presParOf" srcId="{920D7D64-EEDF-4FCA-A3EC-CC2C584E7699}" destId="{6A5EBAF9-387C-443B-A67D-84388ADA525F}" srcOrd="8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739160-7770-4516-8D87-89257D4D304A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6CE11C-F3EF-4E5D-AD75-231E4B628CDD}">
      <dgm:prSet phldrT="[Текст]"/>
      <dgm:spPr/>
      <dgm:t>
        <a:bodyPr/>
        <a:lstStyle/>
        <a:p>
          <a:r>
            <a:rPr lang="ru-RU" dirty="0" smtClean="0"/>
            <a:t>СОНКО</a:t>
          </a:r>
          <a:endParaRPr lang="ru-RU" dirty="0"/>
        </a:p>
      </dgm:t>
    </dgm:pt>
    <dgm:pt modelId="{68344ADB-DDB7-43D1-AA6D-7AE2D647B0FB}" type="parTrans" cxnId="{85734DD0-5A03-4B9D-A784-BFFD7D16BD29}">
      <dgm:prSet/>
      <dgm:spPr/>
      <dgm:t>
        <a:bodyPr/>
        <a:lstStyle/>
        <a:p>
          <a:endParaRPr lang="ru-RU"/>
        </a:p>
      </dgm:t>
    </dgm:pt>
    <dgm:pt modelId="{CB5FE878-0251-4CD9-BF20-5BD3AB99F3DE}" type="sibTrans" cxnId="{85734DD0-5A03-4B9D-A784-BFFD7D16BD29}">
      <dgm:prSet/>
      <dgm:spPr/>
      <dgm:t>
        <a:bodyPr/>
        <a:lstStyle/>
        <a:p>
          <a:endParaRPr lang="ru-RU"/>
        </a:p>
      </dgm:t>
    </dgm:pt>
    <dgm:pt modelId="{0CA11DA7-67C7-41B4-B5F9-DA354EAF7320}">
      <dgm:prSet phldrT="[Текст]" custT="1"/>
      <dgm:spPr/>
      <dgm:t>
        <a:bodyPr/>
        <a:lstStyle/>
        <a:p>
          <a:r>
            <a:rPr lang="ru-RU" sz="1800" dirty="0" smtClean="0"/>
            <a:t>ОБРАЗОВАНИЕ</a:t>
          </a:r>
          <a:endParaRPr lang="ru-RU" sz="1800" dirty="0"/>
        </a:p>
      </dgm:t>
    </dgm:pt>
    <dgm:pt modelId="{B0800DB5-E37B-4330-9BCE-345DA4F6DBD0}" type="parTrans" cxnId="{E76E724A-BEEA-4975-AD86-0A5C1E665000}">
      <dgm:prSet/>
      <dgm:spPr/>
      <dgm:t>
        <a:bodyPr/>
        <a:lstStyle/>
        <a:p>
          <a:endParaRPr lang="ru-RU"/>
        </a:p>
      </dgm:t>
    </dgm:pt>
    <dgm:pt modelId="{77849C76-1B9B-40C9-8587-E9B1FB1EF883}" type="sibTrans" cxnId="{E76E724A-BEEA-4975-AD86-0A5C1E665000}">
      <dgm:prSet/>
      <dgm:spPr/>
      <dgm:t>
        <a:bodyPr/>
        <a:lstStyle/>
        <a:p>
          <a:endParaRPr lang="ru-RU"/>
        </a:p>
      </dgm:t>
    </dgm:pt>
    <dgm:pt modelId="{DF5A3B72-5F12-45AD-B9FE-5E6F803A5C7D}">
      <dgm:prSet phldrT="[Текст]" custT="1"/>
      <dgm:spPr/>
      <dgm:t>
        <a:bodyPr/>
        <a:lstStyle/>
        <a:p>
          <a:r>
            <a:rPr lang="ru-RU" sz="2000" dirty="0" smtClean="0"/>
            <a:t>КУЛЬТУРА</a:t>
          </a:r>
          <a:endParaRPr lang="ru-RU" sz="2000" dirty="0"/>
        </a:p>
      </dgm:t>
    </dgm:pt>
    <dgm:pt modelId="{6F490B98-0962-4D7D-BE36-24AF2E20772E}" type="parTrans" cxnId="{EEE52101-FE86-471A-8AE7-6E8FF55145A3}">
      <dgm:prSet/>
      <dgm:spPr/>
      <dgm:t>
        <a:bodyPr/>
        <a:lstStyle/>
        <a:p>
          <a:endParaRPr lang="ru-RU"/>
        </a:p>
      </dgm:t>
    </dgm:pt>
    <dgm:pt modelId="{B6C83774-01F1-467B-9E73-A09810C44E29}" type="sibTrans" cxnId="{EEE52101-FE86-471A-8AE7-6E8FF55145A3}">
      <dgm:prSet/>
      <dgm:spPr/>
      <dgm:t>
        <a:bodyPr/>
        <a:lstStyle/>
        <a:p>
          <a:endParaRPr lang="ru-RU"/>
        </a:p>
      </dgm:t>
    </dgm:pt>
    <dgm:pt modelId="{6DAF1364-5300-404B-A5AE-A4FD9FE9BA9C}">
      <dgm:prSet phldrT="[Текст]" custT="1"/>
      <dgm:spPr/>
      <dgm:t>
        <a:bodyPr/>
        <a:lstStyle/>
        <a:p>
          <a:r>
            <a:rPr lang="ru-RU" sz="2000" dirty="0" smtClean="0"/>
            <a:t>СОЦ.СФЕРА</a:t>
          </a:r>
          <a:endParaRPr lang="ru-RU" sz="2000" dirty="0"/>
        </a:p>
      </dgm:t>
    </dgm:pt>
    <dgm:pt modelId="{FBC7438E-19C5-47E9-BA7C-BD24E7638166}" type="parTrans" cxnId="{BA77AD74-DF84-40C3-B721-E5D61637A9AA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C67F238-9F79-4C16-BFA4-47E597F645B4}" type="sibTrans" cxnId="{BA77AD74-DF84-40C3-B721-E5D61637A9AA}">
      <dgm:prSet/>
      <dgm:spPr/>
      <dgm:t>
        <a:bodyPr/>
        <a:lstStyle/>
        <a:p>
          <a:endParaRPr lang="ru-RU"/>
        </a:p>
      </dgm:t>
    </dgm:pt>
    <dgm:pt modelId="{A595B04A-7E18-4385-B974-9E6313FF5AD9}">
      <dgm:prSet phldrT="[Текст]" custT="1"/>
      <dgm:spPr/>
      <dgm:t>
        <a:bodyPr/>
        <a:lstStyle/>
        <a:p>
          <a:r>
            <a:rPr lang="ru-RU" sz="1400" dirty="0" smtClean="0"/>
            <a:t>ЗДРАВООХРАНЕНИЕ</a:t>
          </a:r>
          <a:endParaRPr lang="ru-RU" sz="1400" dirty="0"/>
        </a:p>
      </dgm:t>
    </dgm:pt>
    <dgm:pt modelId="{0900DF5F-B35A-4746-BEAF-8B4FC31C04DC}" type="parTrans" cxnId="{FF827B30-599E-453E-B884-D0FDD5C46E71}">
      <dgm:prSet/>
      <dgm:spPr/>
      <dgm:t>
        <a:bodyPr/>
        <a:lstStyle/>
        <a:p>
          <a:endParaRPr lang="ru-RU"/>
        </a:p>
      </dgm:t>
    </dgm:pt>
    <dgm:pt modelId="{70CA249E-74D4-4FE0-B6CB-CCC0CFFD30ED}" type="sibTrans" cxnId="{FF827B30-599E-453E-B884-D0FDD5C46E71}">
      <dgm:prSet/>
      <dgm:spPr/>
      <dgm:t>
        <a:bodyPr/>
        <a:lstStyle/>
        <a:p>
          <a:endParaRPr lang="ru-RU"/>
        </a:p>
      </dgm:t>
    </dgm:pt>
    <dgm:pt modelId="{920D7D64-EEDF-4FCA-A3EC-CC2C584E7699}" type="pres">
      <dgm:prSet presAssocID="{E2739160-7770-4516-8D87-89257D4D304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7E8224-196F-4EA1-B0EA-960852A69E86}" type="pres">
      <dgm:prSet presAssocID="{AF6CE11C-F3EF-4E5D-AD75-231E4B628CDD}" presName="centerShape" presStyleLbl="node0" presStyleIdx="0" presStyleCnt="1" custScaleX="192193" custScaleY="173107"/>
      <dgm:spPr/>
      <dgm:t>
        <a:bodyPr/>
        <a:lstStyle/>
        <a:p>
          <a:endParaRPr lang="ru-RU"/>
        </a:p>
      </dgm:t>
    </dgm:pt>
    <dgm:pt modelId="{00B06FF8-DFFA-4BB1-80F5-475A4B903CB0}" type="pres">
      <dgm:prSet presAssocID="{B0800DB5-E37B-4330-9BCE-345DA4F6DBD0}" presName="parTrans" presStyleLbl="sibTrans2D1" presStyleIdx="0" presStyleCnt="4"/>
      <dgm:spPr/>
      <dgm:t>
        <a:bodyPr/>
        <a:lstStyle/>
        <a:p>
          <a:endParaRPr lang="ru-RU"/>
        </a:p>
      </dgm:t>
    </dgm:pt>
    <dgm:pt modelId="{E2466017-3C4B-471D-89B0-FA5D618D6FC4}" type="pres">
      <dgm:prSet presAssocID="{B0800DB5-E37B-4330-9BCE-345DA4F6DBD0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81228189-813D-4807-9C48-4CA17DC29C90}" type="pres">
      <dgm:prSet presAssocID="{0CA11DA7-67C7-41B4-B5F9-DA354EAF7320}" presName="node" presStyleLbl="node1" presStyleIdx="0" presStyleCnt="4" custScaleX="204811" custScaleY="96524" custRadScaleRad="193401" custRadScaleInc="-123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639505-ADB5-41AB-92B8-1429B8D249A0}" type="pres">
      <dgm:prSet presAssocID="{6F490B98-0962-4D7D-BE36-24AF2E20772E}" presName="parTrans" presStyleLbl="sibTrans2D1" presStyleIdx="1" presStyleCnt="4"/>
      <dgm:spPr/>
      <dgm:t>
        <a:bodyPr/>
        <a:lstStyle/>
        <a:p>
          <a:endParaRPr lang="ru-RU"/>
        </a:p>
      </dgm:t>
    </dgm:pt>
    <dgm:pt modelId="{9E268649-5566-46AB-A337-6DD03DC71DDF}" type="pres">
      <dgm:prSet presAssocID="{6F490B98-0962-4D7D-BE36-24AF2E20772E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A09D03C8-110F-4159-9146-74EDC2572178}" type="pres">
      <dgm:prSet presAssocID="{DF5A3B72-5F12-45AD-B9FE-5E6F803A5C7D}" presName="node" presStyleLbl="node1" presStyleIdx="1" presStyleCnt="4" custScaleX="206308" custScaleY="104206" custRadScaleRad="205551" custRadScaleInc="-70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5DA0C-B294-4E00-89BA-F9B070AF91AE}" type="pres">
      <dgm:prSet presAssocID="{FBC7438E-19C5-47E9-BA7C-BD24E7638166}" presName="parTrans" presStyleLbl="sibTrans2D1" presStyleIdx="2" presStyleCnt="4" custScaleX="167364"/>
      <dgm:spPr/>
      <dgm:t>
        <a:bodyPr/>
        <a:lstStyle/>
        <a:p>
          <a:endParaRPr lang="ru-RU"/>
        </a:p>
      </dgm:t>
    </dgm:pt>
    <dgm:pt modelId="{FFD00A9C-F4C0-4B7D-A6E8-FD660F4A9BC9}" type="pres">
      <dgm:prSet presAssocID="{FBC7438E-19C5-47E9-BA7C-BD24E7638166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8B08762A-4CE0-47A0-985C-CAE26BCE30C4}" type="pres">
      <dgm:prSet presAssocID="{6DAF1364-5300-404B-A5AE-A4FD9FE9BA9C}" presName="node" presStyleLbl="node1" presStyleIdx="2" presStyleCnt="4" custScaleX="199395" custScaleY="113361" custRadScaleRad="197855" custRadScaleInc="-124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31E318-2E04-4CAD-91FE-CB02ED416C86}" type="pres">
      <dgm:prSet presAssocID="{0900DF5F-B35A-4746-BEAF-8B4FC31C04DC}" presName="parTrans" presStyleLbl="sibTrans2D1" presStyleIdx="3" presStyleCnt="4"/>
      <dgm:spPr/>
      <dgm:t>
        <a:bodyPr/>
        <a:lstStyle/>
        <a:p>
          <a:endParaRPr lang="ru-RU"/>
        </a:p>
      </dgm:t>
    </dgm:pt>
    <dgm:pt modelId="{74008A60-5B7A-43A6-B7B2-B798439C2BD1}" type="pres">
      <dgm:prSet presAssocID="{0900DF5F-B35A-4746-BEAF-8B4FC31C04DC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6A5EBAF9-387C-443B-A67D-84388ADA525F}" type="pres">
      <dgm:prSet presAssocID="{A595B04A-7E18-4385-B974-9E6313FF5AD9}" presName="node" presStyleLbl="node1" presStyleIdx="3" presStyleCnt="4" custScaleX="214114" custScaleY="105416" custRadScaleRad="196968" custRadScaleInc="-66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6E724A-BEEA-4975-AD86-0A5C1E665000}" srcId="{AF6CE11C-F3EF-4E5D-AD75-231E4B628CDD}" destId="{0CA11DA7-67C7-41B4-B5F9-DA354EAF7320}" srcOrd="0" destOrd="0" parTransId="{B0800DB5-E37B-4330-9BCE-345DA4F6DBD0}" sibTransId="{77849C76-1B9B-40C9-8587-E9B1FB1EF883}"/>
    <dgm:cxn modelId="{03015C2A-C4ED-499E-A4E5-3D9911F2735F}" type="presOf" srcId="{B0800DB5-E37B-4330-9BCE-345DA4F6DBD0}" destId="{E2466017-3C4B-471D-89B0-FA5D618D6FC4}" srcOrd="1" destOrd="0" presId="urn:microsoft.com/office/officeart/2005/8/layout/radial5"/>
    <dgm:cxn modelId="{2D75FC46-9F2C-4117-8F97-FC20CF04756D}" type="presOf" srcId="{FBC7438E-19C5-47E9-BA7C-BD24E7638166}" destId="{C075DA0C-B294-4E00-89BA-F9B070AF91AE}" srcOrd="0" destOrd="0" presId="urn:microsoft.com/office/officeart/2005/8/layout/radial5"/>
    <dgm:cxn modelId="{3088DBB3-9AF9-479D-B60C-0CF20683761F}" type="presOf" srcId="{0CA11DA7-67C7-41B4-B5F9-DA354EAF7320}" destId="{81228189-813D-4807-9C48-4CA17DC29C90}" srcOrd="0" destOrd="0" presId="urn:microsoft.com/office/officeart/2005/8/layout/radial5"/>
    <dgm:cxn modelId="{85734DD0-5A03-4B9D-A784-BFFD7D16BD29}" srcId="{E2739160-7770-4516-8D87-89257D4D304A}" destId="{AF6CE11C-F3EF-4E5D-AD75-231E4B628CDD}" srcOrd="0" destOrd="0" parTransId="{68344ADB-DDB7-43D1-AA6D-7AE2D647B0FB}" sibTransId="{CB5FE878-0251-4CD9-BF20-5BD3AB99F3DE}"/>
    <dgm:cxn modelId="{C26E46AB-0211-4FC3-AC2B-B9BD994EC07E}" type="presOf" srcId="{AF6CE11C-F3EF-4E5D-AD75-231E4B628CDD}" destId="{B57E8224-196F-4EA1-B0EA-960852A69E86}" srcOrd="0" destOrd="0" presId="urn:microsoft.com/office/officeart/2005/8/layout/radial5"/>
    <dgm:cxn modelId="{B0DBD2D7-BC3F-4534-8C2B-5C3ADA6B0677}" type="presOf" srcId="{6F490B98-0962-4D7D-BE36-24AF2E20772E}" destId="{9E268649-5566-46AB-A337-6DD03DC71DDF}" srcOrd="1" destOrd="0" presId="urn:microsoft.com/office/officeart/2005/8/layout/radial5"/>
    <dgm:cxn modelId="{793D7EBB-F4EF-42C7-8EB3-D7AA6C517CBE}" type="presOf" srcId="{6DAF1364-5300-404B-A5AE-A4FD9FE9BA9C}" destId="{8B08762A-4CE0-47A0-985C-CAE26BCE30C4}" srcOrd="0" destOrd="0" presId="urn:microsoft.com/office/officeart/2005/8/layout/radial5"/>
    <dgm:cxn modelId="{E2DAC209-706C-4052-913E-E2B91F7FBC10}" type="presOf" srcId="{DF5A3B72-5F12-45AD-B9FE-5E6F803A5C7D}" destId="{A09D03C8-110F-4159-9146-74EDC2572178}" srcOrd="0" destOrd="0" presId="urn:microsoft.com/office/officeart/2005/8/layout/radial5"/>
    <dgm:cxn modelId="{BD94F14F-D8B4-4523-9950-468C2F341563}" type="presOf" srcId="{A595B04A-7E18-4385-B974-9E6313FF5AD9}" destId="{6A5EBAF9-387C-443B-A67D-84388ADA525F}" srcOrd="0" destOrd="0" presId="urn:microsoft.com/office/officeart/2005/8/layout/radial5"/>
    <dgm:cxn modelId="{DE8804D2-71C7-4865-9BA9-EDC46FEEB386}" type="presOf" srcId="{E2739160-7770-4516-8D87-89257D4D304A}" destId="{920D7D64-EEDF-4FCA-A3EC-CC2C584E7699}" srcOrd="0" destOrd="0" presId="urn:microsoft.com/office/officeart/2005/8/layout/radial5"/>
    <dgm:cxn modelId="{EEE52101-FE86-471A-8AE7-6E8FF55145A3}" srcId="{AF6CE11C-F3EF-4E5D-AD75-231E4B628CDD}" destId="{DF5A3B72-5F12-45AD-B9FE-5E6F803A5C7D}" srcOrd="1" destOrd="0" parTransId="{6F490B98-0962-4D7D-BE36-24AF2E20772E}" sibTransId="{B6C83774-01F1-467B-9E73-A09810C44E29}"/>
    <dgm:cxn modelId="{AB0EA9B5-BC1B-44EC-BCA7-3981D6E6764C}" type="presOf" srcId="{6F490B98-0962-4D7D-BE36-24AF2E20772E}" destId="{3D639505-ADB5-41AB-92B8-1429B8D249A0}" srcOrd="0" destOrd="0" presId="urn:microsoft.com/office/officeart/2005/8/layout/radial5"/>
    <dgm:cxn modelId="{32BC817E-E145-457D-817C-A07817EAEF7E}" type="presOf" srcId="{B0800DB5-E37B-4330-9BCE-345DA4F6DBD0}" destId="{00B06FF8-DFFA-4BB1-80F5-475A4B903CB0}" srcOrd="0" destOrd="0" presId="urn:microsoft.com/office/officeart/2005/8/layout/radial5"/>
    <dgm:cxn modelId="{93B5F40D-B8FA-4126-BEA6-32F216570D19}" type="presOf" srcId="{0900DF5F-B35A-4746-BEAF-8B4FC31C04DC}" destId="{74008A60-5B7A-43A6-B7B2-B798439C2BD1}" srcOrd="1" destOrd="0" presId="urn:microsoft.com/office/officeart/2005/8/layout/radial5"/>
    <dgm:cxn modelId="{46C020B0-F646-4CAD-8F8F-F9B2186AC68E}" type="presOf" srcId="{FBC7438E-19C5-47E9-BA7C-BD24E7638166}" destId="{FFD00A9C-F4C0-4B7D-A6E8-FD660F4A9BC9}" srcOrd="1" destOrd="0" presId="urn:microsoft.com/office/officeart/2005/8/layout/radial5"/>
    <dgm:cxn modelId="{FF827B30-599E-453E-B884-D0FDD5C46E71}" srcId="{AF6CE11C-F3EF-4E5D-AD75-231E4B628CDD}" destId="{A595B04A-7E18-4385-B974-9E6313FF5AD9}" srcOrd="3" destOrd="0" parTransId="{0900DF5F-B35A-4746-BEAF-8B4FC31C04DC}" sibTransId="{70CA249E-74D4-4FE0-B6CB-CCC0CFFD30ED}"/>
    <dgm:cxn modelId="{F5FE407F-27FC-435B-9D8D-B8D7E10B8C74}" type="presOf" srcId="{0900DF5F-B35A-4746-BEAF-8B4FC31C04DC}" destId="{6831E318-2E04-4CAD-91FE-CB02ED416C86}" srcOrd="0" destOrd="0" presId="urn:microsoft.com/office/officeart/2005/8/layout/radial5"/>
    <dgm:cxn modelId="{BA77AD74-DF84-40C3-B721-E5D61637A9AA}" srcId="{AF6CE11C-F3EF-4E5D-AD75-231E4B628CDD}" destId="{6DAF1364-5300-404B-A5AE-A4FD9FE9BA9C}" srcOrd="2" destOrd="0" parTransId="{FBC7438E-19C5-47E9-BA7C-BD24E7638166}" sibTransId="{2C67F238-9F79-4C16-BFA4-47E597F645B4}"/>
    <dgm:cxn modelId="{11E90A4A-A530-4033-8812-C61A1B069639}" type="presParOf" srcId="{920D7D64-EEDF-4FCA-A3EC-CC2C584E7699}" destId="{B57E8224-196F-4EA1-B0EA-960852A69E86}" srcOrd="0" destOrd="0" presId="urn:microsoft.com/office/officeart/2005/8/layout/radial5"/>
    <dgm:cxn modelId="{FED2DDBA-28FD-4BFF-8FFB-70B136052900}" type="presParOf" srcId="{920D7D64-EEDF-4FCA-A3EC-CC2C584E7699}" destId="{00B06FF8-DFFA-4BB1-80F5-475A4B903CB0}" srcOrd="1" destOrd="0" presId="urn:microsoft.com/office/officeart/2005/8/layout/radial5"/>
    <dgm:cxn modelId="{FCB2BD32-571D-4D40-AE82-BE70F16CAEB0}" type="presParOf" srcId="{00B06FF8-DFFA-4BB1-80F5-475A4B903CB0}" destId="{E2466017-3C4B-471D-89B0-FA5D618D6FC4}" srcOrd="0" destOrd="0" presId="urn:microsoft.com/office/officeart/2005/8/layout/radial5"/>
    <dgm:cxn modelId="{A40CA2B3-D1F1-43DD-83EF-75A3D2175316}" type="presParOf" srcId="{920D7D64-EEDF-4FCA-A3EC-CC2C584E7699}" destId="{81228189-813D-4807-9C48-4CA17DC29C90}" srcOrd="2" destOrd="0" presId="urn:microsoft.com/office/officeart/2005/8/layout/radial5"/>
    <dgm:cxn modelId="{2CD944EE-98DC-49C1-825B-05B4336C8ED9}" type="presParOf" srcId="{920D7D64-EEDF-4FCA-A3EC-CC2C584E7699}" destId="{3D639505-ADB5-41AB-92B8-1429B8D249A0}" srcOrd="3" destOrd="0" presId="urn:microsoft.com/office/officeart/2005/8/layout/radial5"/>
    <dgm:cxn modelId="{E9E50618-2CF5-4A01-B1A5-9B5062FB40E7}" type="presParOf" srcId="{3D639505-ADB5-41AB-92B8-1429B8D249A0}" destId="{9E268649-5566-46AB-A337-6DD03DC71DDF}" srcOrd="0" destOrd="0" presId="urn:microsoft.com/office/officeart/2005/8/layout/radial5"/>
    <dgm:cxn modelId="{FC9BEA9C-AF87-4CD3-A904-36C082969261}" type="presParOf" srcId="{920D7D64-EEDF-4FCA-A3EC-CC2C584E7699}" destId="{A09D03C8-110F-4159-9146-74EDC2572178}" srcOrd="4" destOrd="0" presId="urn:microsoft.com/office/officeart/2005/8/layout/radial5"/>
    <dgm:cxn modelId="{DCF25158-594B-4FE7-B418-8FF826574265}" type="presParOf" srcId="{920D7D64-EEDF-4FCA-A3EC-CC2C584E7699}" destId="{C075DA0C-B294-4E00-89BA-F9B070AF91AE}" srcOrd="5" destOrd="0" presId="urn:microsoft.com/office/officeart/2005/8/layout/radial5"/>
    <dgm:cxn modelId="{64C58D2F-7977-4430-98EB-EC89C794BA34}" type="presParOf" srcId="{C075DA0C-B294-4E00-89BA-F9B070AF91AE}" destId="{FFD00A9C-F4C0-4B7D-A6E8-FD660F4A9BC9}" srcOrd="0" destOrd="0" presId="urn:microsoft.com/office/officeart/2005/8/layout/radial5"/>
    <dgm:cxn modelId="{072936DD-63E7-4F18-A5C9-41D724EE0B55}" type="presParOf" srcId="{920D7D64-EEDF-4FCA-A3EC-CC2C584E7699}" destId="{8B08762A-4CE0-47A0-985C-CAE26BCE30C4}" srcOrd="6" destOrd="0" presId="urn:microsoft.com/office/officeart/2005/8/layout/radial5"/>
    <dgm:cxn modelId="{F8D9B14F-21AE-42E5-9A5D-9EA59EA54567}" type="presParOf" srcId="{920D7D64-EEDF-4FCA-A3EC-CC2C584E7699}" destId="{6831E318-2E04-4CAD-91FE-CB02ED416C86}" srcOrd="7" destOrd="0" presId="urn:microsoft.com/office/officeart/2005/8/layout/radial5"/>
    <dgm:cxn modelId="{4BFF31E2-53D1-4AC9-AF14-5FF88CAC3C95}" type="presParOf" srcId="{6831E318-2E04-4CAD-91FE-CB02ED416C86}" destId="{74008A60-5B7A-43A6-B7B2-B798439C2BD1}" srcOrd="0" destOrd="0" presId="urn:microsoft.com/office/officeart/2005/8/layout/radial5"/>
    <dgm:cxn modelId="{36AF37DB-1819-4EE6-B139-B72B310A3C87}" type="presParOf" srcId="{920D7D64-EEDF-4FCA-A3EC-CC2C584E7699}" destId="{6A5EBAF9-387C-443B-A67D-84388ADA525F}" srcOrd="8" destOrd="0" presId="urn:microsoft.com/office/officeart/2005/8/layout/radial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929E8C-7708-4308-9B84-9A121877CDC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4C711B-6248-484D-B49C-31F5A3C7951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КДК «Калейдоскоп» </a:t>
          </a:r>
        </a:p>
      </dgm:t>
    </dgm:pt>
    <dgm:pt modelId="{28FCF067-7D9B-4852-A051-0D6BADB1FBC0}" type="parTrans" cxnId="{C190BA54-7216-40D2-94C2-D346103282A6}">
      <dgm:prSet/>
      <dgm:spPr/>
      <dgm:t>
        <a:bodyPr/>
        <a:lstStyle/>
        <a:p>
          <a:endParaRPr lang="ru-RU"/>
        </a:p>
      </dgm:t>
    </dgm:pt>
    <dgm:pt modelId="{7DD97DD3-8440-4AE1-B6EE-F008D4458227}" type="sibTrans" cxnId="{C190BA54-7216-40D2-94C2-D346103282A6}">
      <dgm:prSet/>
      <dgm:spPr/>
      <dgm:t>
        <a:bodyPr/>
        <a:lstStyle/>
        <a:p>
          <a:endParaRPr lang="ru-RU"/>
        </a:p>
      </dgm:t>
    </dgm:pt>
    <dgm:pt modelId="{E1952DB3-6628-488E-9CE8-2D433A937027}">
      <dgm:prSet phldrT="[Текст]"/>
      <dgm:spPr/>
      <dgm:t>
        <a:bodyPr/>
        <a:lstStyle/>
        <a:p>
          <a:r>
            <a:rPr lang="ru-RU" dirty="0" smtClean="0"/>
            <a:t>Фойе </a:t>
          </a:r>
          <a:endParaRPr lang="ru-RU" dirty="0"/>
        </a:p>
      </dgm:t>
    </dgm:pt>
    <dgm:pt modelId="{881198BB-26B0-4CDC-A32F-B610583340B8}" type="parTrans" cxnId="{DB87D89B-C4C1-4AED-9FA3-9F053C43E0F0}">
      <dgm:prSet/>
      <dgm:spPr/>
      <dgm:t>
        <a:bodyPr/>
        <a:lstStyle/>
        <a:p>
          <a:endParaRPr lang="ru-RU"/>
        </a:p>
      </dgm:t>
    </dgm:pt>
    <dgm:pt modelId="{B81447B4-8B11-4A7A-98C0-F17CD768A79E}" type="sibTrans" cxnId="{DB87D89B-C4C1-4AED-9FA3-9F053C43E0F0}">
      <dgm:prSet/>
      <dgm:spPr/>
      <dgm:t>
        <a:bodyPr/>
        <a:lstStyle/>
        <a:p>
          <a:endParaRPr lang="ru-RU"/>
        </a:p>
      </dgm:t>
    </dgm:pt>
    <dgm:pt modelId="{61E7F3CA-2AD1-4762-9D60-8D35AFA5EE89}">
      <dgm:prSet phldrT="[Текст]" custT="1"/>
      <dgm:spPr/>
      <dgm:t>
        <a:bodyPr/>
        <a:lstStyle/>
        <a:p>
          <a:r>
            <a:rPr lang="ru-RU" sz="1800" b="1" dirty="0" smtClean="0"/>
            <a:t>МАУ «Дворец искусств»</a:t>
          </a:r>
        </a:p>
      </dgm:t>
    </dgm:pt>
    <dgm:pt modelId="{B90E8E2E-CB4A-4BE2-8780-9A22D04E93C3}" type="parTrans" cxnId="{F64F12A6-8BCC-47AD-9C3D-0A448AFDD873}">
      <dgm:prSet/>
      <dgm:spPr/>
      <dgm:t>
        <a:bodyPr/>
        <a:lstStyle/>
        <a:p>
          <a:endParaRPr lang="ru-RU"/>
        </a:p>
      </dgm:t>
    </dgm:pt>
    <dgm:pt modelId="{B706240B-A44F-47B0-B5F4-67B42AF48202}" type="sibTrans" cxnId="{F64F12A6-8BCC-47AD-9C3D-0A448AFDD873}">
      <dgm:prSet/>
      <dgm:spPr/>
      <dgm:t>
        <a:bodyPr/>
        <a:lstStyle/>
        <a:p>
          <a:endParaRPr lang="ru-RU"/>
        </a:p>
      </dgm:t>
    </dgm:pt>
    <dgm:pt modelId="{42B2D63C-781C-426F-8EDA-D3B7170E51E0}">
      <dgm:prSet phldrT="[Текст]"/>
      <dgm:spPr/>
      <dgm:t>
        <a:bodyPr/>
        <a:lstStyle/>
        <a:p>
          <a:r>
            <a:rPr lang="ru-RU" dirty="0" smtClean="0"/>
            <a:t>Кабинет</a:t>
          </a:r>
          <a:endParaRPr lang="ru-RU" dirty="0"/>
        </a:p>
      </dgm:t>
    </dgm:pt>
    <dgm:pt modelId="{D74F28BE-CF18-42EA-A0C5-98500B49EAA5}" type="parTrans" cxnId="{FA6861A3-130D-4E8D-94A3-58A6624C1C64}">
      <dgm:prSet/>
      <dgm:spPr/>
      <dgm:t>
        <a:bodyPr/>
        <a:lstStyle/>
        <a:p>
          <a:endParaRPr lang="ru-RU"/>
        </a:p>
      </dgm:t>
    </dgm:pt>
    <dgm:pt modelId="{F4BE3159-9089-4714-8873-0AA6D4DF1C2C}" type="sibTrans" cxnId="{FA6861A3-130D-4E8D-94A3-58A6624C1C64}">
      <dgm:prSet/>
      <dgm:spPr/>
      <dgm:t>
        <a:bodyPr/>
        <a:lstStyle/>
        <a:p>
          <a:endParaRPr lang="ru-RU"/>
        </a:p>
      </dgm:t>
    </dgm:pt>
    <dgm:pt modelId="{6218FD9E-35B3-45B1-9782-D9DB112F7646}">
      <dgm:prSet phldrT="[Текст]"/>
      <dgm:spPr/>
      <dgm:t>
        <a:bodyPr/>
        <a:lstStyle/>
        <a:p>
          <a:r>
            <a:rPr lang="ru-RU" dirty="0" smtClean="0"/>
            <a:t> Буфет, фойе</a:t>
          </a:r>
          <a:endParaRPr lang="ru-RU" dirty="0"/>
        </a:p>
      </dgm:t>
    </dgm:pt>
    <dgm:pt modelId="{4DCBAF2E-8C06-414C-AE46-E21A8AF53DAF}" type="parTrans" cxnId="{80CC88EB-ECDF-4EB4-BE29-AA0F78EFADFB}">
      <dgm:prSet/>
      <dgm:spPr/>
      <dgm:t>
        <a:bodyPr/>
        <a:lstStyle/>
        <a:p>
          <a:endParaRPr lang="ru-RU"/>
        </a:p>
      </dgm:t>
    </dgm:pt>
    <dgm:pt modelId="{46634A11-A27F-424D-A3E3-350A6FF7017F}" type="sibTrans" cxnId="{80CC88EB-ECDF-4EB4-BE29-AA0F78EFADFB}">
      <dgm:prSet/>
      <dgm:spPr/>
      <dgm:t>
        <a:bodyPr/>
        <a:lstStyle/>
        <a:p>
          <a:endParaRPr lang="ru-RU"/>
        </a:p>
      </dgm:t>
    </dgm:pt>
    <dgm:pt modelId="{34B26096-BCED-4F31-968D-0B72C37CF264}">
      <dgm:prSet phldrT="[Текст]"/>
      <dgm:spPr/>
      <dgm:t>
        <a:bodyPr/>
        <a:lstStyle/>
        <a:p>
          <a:r>
            <a:rPr lang="ru-RU" dirty="0" smtClean="0"/>
            <a:t>Зрительный зал, сцена</a:t>
          </a:r>
          <a:endParaRPr lang="ru-RU" dirty="0"/>
        </a:p>
      </dgm:t>
    </dgm:pt>
    <dgm:pt modelId="{F222948F-F733-40DA-BAD0-475DC81DEFCF}" type="parTrans" cxnId="{25756480-4697-45C6-8A29-4F0B65309C86}">
      <dgm:prSet/>
      <dgm:spPr/>
      <dgm:t>
        <a:bodyPr/>
        <a:lstStyle/>
        <a:p>
          <a:endParaRPr lang="ru-RU"/>
        </a:p>
      </dgm:t>
    </dgm:pt>
    <dgm:pt modelId="{3ADF4172-5DFC-4E40-9530-D5997D6CFBEE}" type="sibTrans" cxnId="{25756480-4697-45C6-8A29-4F0B65309C86}">
      <dgm:prSet/>
      <dgm:spPr/>
      <dgm:t>
        <a:bodyPr/>
        <a:lstStyle/>
        <a:p>
          <a:endParaRPr lang="ru-RU"/>
        </a:p>
      </dgm:t>
    </dgm:pt>
    <dgm:pt modelId="{31C05837-E26A-448D-ABB2-33F425B9AA64}">
      <dgm:prSet phldrT="[Текст]"/>
      <dgm:spPr/>
      <dgm:t>
        <a:bodyPr/>
        <a:lstStyle/>
        <a:p>
          <a:r>
            <a:rPr lang="ru-RU" dirty="0" smtClean="0"/>
            <a:t>Хоровой класс</a:t>
          </a:r>
          <a:endParaRPr lang="ru-RU" dirty="0"/>
        </a:p>
      </dgm:t>
    </dgm:pt>
    <dgm:pt modelId="{33BD04D0-85CA-4B2F-BCF4-F27CE762BEDB}" type="parTrans" cxnId="{5AED7EB3-60DB-4D66-8FD8-B5F11AF4FCA3}">
      <dgm:prSet/>
      <dgm:spPr/>
      <dgm:t>
        <a:bodyPr/>
        <a:lstStyle/>
        <a:p>
          <a:endParaRPr lang="ru-RU"/>
        </a:p>
      </dgm:t>
    </dgm:pt>
    <dgm:pt modelId="{1A6FD71F-D437-4E86-B9E0-807B7A19181D}" type="sibTrans" cxnId="{5AED7EB3-60DB-4D66-8FD8-B5F11AF4FCA3}">
      <dgm:prSet/>
      <dgm:spPr/>
      <dgm:t>
        <a:bodyPr/>
        <a:lstStyle/>
        <a:p>
          <a:endParaRPr lang="ru-RU"/>
        </a:p>
      </dgm:t>
    </dgm:pt>
    <dgm:pt modelId="{CA848F1F-1162-489D-A341-3A277E323ADA}">
      <dgm:prSet phldrT="[Текст]"/>
      <dgm:spPr/>
      <dgm:t>
        <a:bodyPr/>
        <a:lstStyle/>
        <a:p>
          <a:r>
            <a:rPr lang="ru-RU" dirty="0" smtClean="0"/>
            <a:t>Зал-ателье, гримерка</a:t>
          </a:r>
          <a:endParaRPr lang="ru-RU" dirty="0"/>
        </a:p>
      </dgm:t>
    </dgm:pt>
    <dgm:pt modelId="{041D95C5-B111-4D6E-91EF-C8B8FF7841D4}" type="parTrans" cxnId="{FB92746A-6DF0-4CA6-B3C9-5254A26C382F}">
      <dgm:prSet/>
      <dgm:spPr/>
      <dgm:t>
        <a:bodyPr/>
        <a:lstStyle/>
        <a:p>
          <a:endParaRPr lang="ru-RU"/>
        </a:p>
      </dgm:t>
    </dgm:pt>
    <dgm:pt modelId="{32309C35-8179-47D7-B4C3-8C2C4A55492A}" type="sibTrans" cxnId="{FB92746A-6DF0-4CA6-B3C9-5254A26C382F}">
      <dgm:prSet/>
      <dgm:spPr/>
      <dgm:t>
        <a:bodyPr/>
        <a:lstStyle/>
        <a:p>
          <a:endParaRPr lang="ru-RU"/>
        </a:p>
      </dgm:t>
    </dgm:pt>
    <dgm:pt modelId="{61DB6763-6F62-43E8-91A2-E79897EC92CF}" type="pres">
      <dgm:prSet presAssocID="{E9929E8C-7708-4308-9B84-9A121877CDC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2DC31DA-2889-4956-856A-6C839FF14FE7}" type="pres">
      <dgm:prSet presAssocID="{B74C711B-6248-484D-B49C-31F5A3C7951B}" presName="root" presStyleCnt="0"/>
      <dgm:spPr/>
    </dgm:pt>
    <dgm:pt modelId="{6845B1C5-5751-47ED-BEF4-2423DBB22C7B}" type="pres">
      <dgm:prSet presAssocID="{B74C711B-6248-484D-B49C-31F5A3C7951B}" presName="rootComposite" presStyleCnt="0"/>
      <dgm:spPr/>
    </dgm:pt>
    <dgm:pt modelId="{F6BB678C-CE1B-472A-A5FE-2B83EE70DDDA}" type="pres">
      <dgm:prSet presAssocID="{B74C711B-6248-484D-B49C-31F5A3C7951B}" presName="rootText" presStyleLbl="node1" presStyleIdx="0" presStyleCnt="2" custScaleX="251267" custScaleY="110412" custLinFactNeighborX="174" custLinFactNeighborY="-209"/>
      <dgm:spPr/>
      <dgm:t>
        <a:bodyPr/>
        <a:lstStyle/>
        <a:p>
          <a:endParaRPr lang="ru-RU"/>
        </a:p>
      </dgm:t>
    </dgm:pt>
    <dgm:pt modelId="{37A65A6A-0B5B-4D77-BF6E-2E768DAC36D0}" type="pres">
      <dgm:prSet presAssocID="{B74C711B-6248-484D-B49C-31F5A3C7951B}" presName="rootConnector" presStyleLbl="node1" presStyleIdx="0" presStyleCnt="2"/>
      <dgm:spPr/>
    </dgm:pt>
    <dgm:pt modelId="{D6957B16-B6AF-4CFF-A64A-DDE81D252589}" type="pres">
      <dgm:prSet presAssocID="{B74C711B-6248-484D-B49C-31F5A3C7951B}" presName="childShape" presStyleCnt="0"/>
      <dgm:spPr/>
    </dgm:pt>
    <dgm:pt modelId="{4B47EFF6-DDCD-485B-A2CB-92C68CD6D4FB}" type="pres">
      <dgm:prSet presAssocID="{881198BB-26B0-4CDC-A32F-B610583340B8}" presName="Name13" presStyleLbl="parChTrans1D2" presStyleIdx="0" presStyleCnt="6"/>
      <dgm:spPr/>
    </dgm:pt>
    <dgm:pt modelId="{4B5DAAE3-AB64-4A88-A833-A183B2B0B5E2}" type="pres">
      <dgm:prSet presAssocID="{E1952DB3-6628-488E-9CE8-2D433A937027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E61D6-39DF-4B1C-9956-35B0AAB08EFC}" type="pres">
      <dgm:prSet presAssocID="{D74F28BE-CF18-42EA-A0C5-98500B49EAA5}" presName="Name13" presStyleLbl="parChTrans1D2" presStyleIdx="1" presStyleCnt="6"/>
      <dgm:spPr/>
    </dgm:pt>
    <dgm:pt modelId="{A2EAD42F-1265-4A8A-BFE1-CD70136DF07D}" type="pres">
      <dgm:prSet presAssocID="{42B2D63C-781C-426F-8EDA-D3B7170E51E0}" presName="childText" presStyleLbl="bgAcc1" presStyleIdx="1" presStyleCnt="6">
        <dgm:presLayoutVars>
          <dgm:bulletEnabled val="1"/>
        </dgm:presLayoutVars>
      </dgm:prSet>
      <dgm:spPr/>
    </dgm:pt>
    <dgm:pt modelId="{670B476D-6767-49FA-ACBE-4279B92F9810}" type="pres">
      <dgm:prSet presAssocID="{61E7F3CA-2AD1-4762-9D60-8D35AFA5EE89}" presName="root" presStyleCnt="0"/>
      <dgm:spPr/>
    </dgm:pt>
    <dgm:pt modelId="{B2B44E09-D686-4D2D-BF93-9EEF36FFCF08}" type="pres">
      <dgm:prSet presAssocID="{61E7F3CA-2AD1-4762-9D60-8D35AFA5EE89}" presName="rootComposite" presStyleCnt="0"/>
      <dgm:spPr/>
    </dgm:pt>
    <dgm:pt modelId="{C95F3ADB-3FBC-4347-9FB5-1218F2052DA8}" type="pres">
      <dgm:prSet presAssocID="{61E7F3CA-2AD1-4762-9D60-8D35AFA5EE89}" presName="rootText" presStyleLbl="node1" presStyleIdx="1" presStyleCnt="2" custScaleX="259199" custScaleY="110909" custLinFactNeighborX="512" custLinFactNeighborY="-188"/>
      <dgm:spPr/>
      <dgm:t>
        <a:bodyPr/>
        <a:lstStyle/>
        <a:p>
          <a:endParaRPr lang="ru-RU"/>
        </a:p>
      </dgm:t>
    </dgm:pt>
    <dgm:pt modelId="{E23D62FC-0A3A-4625-B6E6-C038AF847218}" type="pres">
      <dgm:prSet presAssocID="{61E7F3CA-2AD1-4762-9D60-8D35AFA5EE89}" presName="rootConnector" presStyleLbl="node1" presStyleIdx="1" presStyleCnt="2"/>
      <dgm:spPr/>
    </dgm:pt>
    <dgm:pt modelId="{4A3A5E58-C801-46B1-99CA-3CF2DC670E9F}" type="pres">
      <dgm:prSet presAssocID="{61E7F3CA-2AD1-4762-9D60-8D35AFA5EE89}" presName="childShape" presStyleCnt="0"/>
      <dgm:spPr/>
    </dgm:pt>
    <dgm:pt modelId="{C200144A-9835-4C1C-B1F6-D14D87058B9C}" type="pres">
      <dgm:prSet presAssocID="{4DCBAF2E-8C06-414C-AE46-E21A8AF53DAF}" presName="Name13" presStyleLbl="parChTrans1D2" presStyleIdx="2" presStyleCnt="6"/>
      <dgm:spPr/>
    </dgm:pt>
    <dgm:pt modelId="{DFBCE2DF-0DB4-47BB-88C9-F86DFB2E3223}" type="pres">
      <dgm:prSet presAssocID="{6218FD9E-35B3-45B1-9782-D9DB112F7646}" presName="childText" presStyleLbl="bgAcc1" presStyleIdx="2" presStyleCnt="6" custScaleX="213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7F7A8-DE76-46F0-B656-6F4E431F0383}" type="pres">
      <dgm:prSet presAssocID="{041D95C5-B111-4D6E-91EF-C8B8FF7841D4}" presName="Name13" presStyleLbl="parChTrans1D2" presStyleIdx="3" presStyleCnt="6"/>
      <dgm:spPr/>
    </dgm:pt>
    <dgm:pt modelId="{BAA598A0-E231-49C2-923A-993C316660EC}" type="pres">
      <dgm:prSet presAssocID="{CA848F1F-1162-489D-A341-3A277E323ADA}" presName="childText" presStyleLbl="bgAcc1" presStyleIdx="3" presStyleCnt="6" custScaleX="230479" custScaleY="91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13A721-CB07-4E87-B4AD-3961F87612C5}" type="pres">
      <dgm:prSet presAssocID="{F222948F-F733-40DA-BAD0-475DC81DEFCF}" presName="Name13" presStyleLbl="parChTrans1D2" presStyleIdx="4" presStyleCnt="6"/>
      <dgm:spPr/>
    </dgm:pt>
    <dgm:pt modelId="{1C80B97E-7027-42E3-A4A7-C377ABF03002}" type="pres">
      <dgm:prSet presAssocID="{34B26096-BCED-4F31-968D-0B72C37CF264}" presName="childText" presStyleLbl="bgAcc1" presStyleIdx="4" presStyleCnt="6" custScaleX="234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CC91C-24DC-4283-A0A6-BF82F8E957AD}" type="pres">
      <dgm:prSet presAssocID="{33BD04D0-85CA-4B2F-BCF4-F27CE762BEDB}" presName="Name13" presStyleLbl="parChTrans1D2" presStyleIdx="5" presStyleCnt="6"/>
      <dgm:spPr/>
    </dgm:pt>
    <dgm:pt modelId="{802D75DB-EB1A-434E-B59D-5F20169658EC}" type="pres">
      <dgm:prSet presAssocID="{31C05837-E26A-448D-ABB2-33F425B9AA64}" presName="childText" presStyleLbl="bgAcc1" presStyleIdx="5" presStyleCnt="6" custScaleX="173752" custScaleY="80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92746A-6DF0-4CA6-B3C9-5254A26C382F}" srcId="{61E7F3CA-2AD1-4762-9D60-8D35AFA5EE89}" destId="{CA848F1F-1162-489D-A341-3A277E323ADA}" srcOrd="1" destOrd="0" parTransId="{041D95C5-B111-4D6E-91EF-C8B8FF7841D4}" sibTransId="{32309C35-8179-47D7-B4C3-8C2C4A55492A}"/>
    <dgm:cxn modelId="{C7D8AB3C-D45C-4AD3-A829-7D3077C94E66}" type="presOf" srcId="{4DCBAF2E-8C06-414C-AE46-E21A8AF53DAF}" destId="{C200144A-9835-4C1C-B1F6-D14D87058B9C}" srcOrd="0" destOrd="0" presId="urn:microsoft.com/office/officeart/2005/8/layout/hierarchy3"/>
    <dgm:cxn modelId="{01E731D7-31F2-4F31-B54F-14861CAAC918}" type="presOf" srcId="{6218FD9E-35B3-45B1-9782-D9DB112F7646}" destId="{DFBCE2DF-0DB4-47BB-88C9-F86DFB2E3223}" srcOrd="0" destOrd="0" presId="urn:microsoft.com/office/officeart/2005/8/layout/hierarchy3"/>
    <dgm:cxn modelId="{F64F12A6-8BCC-47AD-9C3D-0A448AFDD873}" srcId="{E9929E8C-7708-4308-9B84-9A121877CDCD}" destId="{61E7F3CA-2AD1-4762-9D60-8D35AFA5EE89}" srcOrd="1" destOrd="0" parTransId="{B90E8E2E-CB4A-4BE2-8780-9A22D04E93C3}" sibTransId="{B706240B-A44F-47B0-B5F4-67B42AF48202}"/>
    <dgm:cxn modelId="{67EA5664-71CD-49A3-B29A-CD655153202C}" type="presOf" srcId="{CA848F1F-1162-489D-A341-3A277E323ADA}" destId="{BAA598A0-E231-49C2-923A-993C316660EC}" srcOrd="0" destOrd="0" presId="urn:microsoft.com/office/officeart/2005/8/layout/hierarchy3"/>
    <dgm:cxn modelId="{B347CA72-9992-470B-8D93-B88B1C15CE0D}" type="presOf" srcId="{881198BB-26B0-4CDC-A32F-B610583340B8}" destId="{4B47EFF6-DDCD-485B-A2CB-92C68CD6D4FB}" srcOrd="0" destOrd="0" presId="urn:microsoft.com/office/officeart/2005/8/layout/hierarchy3"/>
    <dgm:cxn modelId="{5AED7EB3-60DB-4D66-8FD8-B5F11AF4FCA3}" srcId="{61E7F3CA-2AD1-4762-9D60-8D35AFA5EE89}" destId="{31C05837-E26A-448D-ABB2-33F425B9AA64}" srcOrd="3" destOrd="0" parTransId="{33BD04D0-85CA-4B2F-BCF4-F27CE762BEDB}" sibTransId="{1A6FD71F-D437-4E86-B9E0-807B7A19181D}"/>
    <dgm:cxn modelId="{DB87D89B-C4C1-4AED-9FA3-9F053C43E0F0}" srcId="{B74C711B-6248-484D-B49C-31F5A3C7951B}" destId="{E1952DB3-6628-488E-9CE8-2D433A937027}" srcOrd="0" destOrd="0" parTransId="{881198BB-26B0-4CDC-A32F-B610583340B8}" sibTransId="{B81447B4-8B11-4A7A-98C0-F17CD768A79E}"/>
    <dgm:cxn modelId="{50A102D1-257D-4614-A60B-3001C950477A}" type="presOf" srcId="{31C05837-E26A-448D-ABB2-33F425B9AA64}" destId="{802D75DB-EB1A-434E-B59D-5F20169658EC}" srcOrd="0" destOrd="0" presId="urn:microsoft.com/office/officeart/2005/8/layout/hierarchy3"/>
    <dgm:cxn modelId="{25756480-4697-45C6-8A29-4F0B65309C86}" srcId="{61E7F3CA-2AD1-4762-9D60-8D35AFA5EE89}" destId="{34B26096-BCED-4F31-968D-0B72C37CF264}" srcOrd="2" destOrd="0" parTransId="{F222948F-F733-40DA-BAD0-475DC81DEFCF}" sibTransId="{3ADF4172-5DFC-4E40-9530-D5997D6CFBEE}"/>
    <dgm:cxn modelId="{C190BA54-7216-40D2-94C2-D346103282A6}" srcId="{E9929E8C-7708-4308-9B84-9A121877CDCD}" destId="{B74C711B-6248-484D-B49C-31F5A3C7951B}" srcOrd="0" destOrd="0" parTransId="{28FCF067-7D9B-4852-A051-0D6BADB1FBC0}" sibTransId="{7DD97DD3-8440-4AE1-B6EE-F008D4458227}"/>
    <dgm:cxn modelId="{80CC88EB-ECDF-4EB4-BE29-AA0F78EFADFB}" srcId="{61E7F3CA-2AD1-4762-9D60-8D35AFA5EE89}" destId="{6218FD9E-35B3-45B1-9782-D9DB112F7646}" srcOrd="0" destOrd="0" parTransId="{4DCBAF2E-8C06-414C-AE46-E21A8AF53DAF}" sibTransId="{46634A11-A27F-424D-A3E3-350A6FF7017F}"/>
    <dgm:cxn modelId="{A369C201-06B6-42A3-9CE2-850068831E9A}" type="presOf" srcId="{B74C711B-6248-484D-B49C-31F5A3C7951B}" destId="{37A65A6A-0B5B-4D77-BF6E-2E768DAC36D0}" srcOrd="1" destOrd="0" presId="urn:microsoft.com/office/officeart/2005/8/layout/hierarchy3"/>
    <dgm:cxn modelId="{1B99E609-CBBC-4997-B40B-03512D91B96F}" type="presOf" srcId="{61E7F3CA-2AD1-4762-9D60-8D35AFA5EE89}" destId="{E23D62FC-0A3A-4625-B6E6-C038AF847218}" srcOrd="1" destOrd="0" presId="urn:microsoft.com/office/officeart/2005/8/layout/hierarchy3"/>
    <dgm:cxn modelId="{53714618-1716-48D1-8989-D4B7FC7BDDED}" type="presOf" srcId="{34B26096-BCED-4F31-968D-0B72C37CF264}" destId="{1C80B97E-7027-42E3-A4A7-C377ABF03002}" srcOrd="0" destOrd="0" presId="urn:microsoft.com/office/officeart/2005/8/layout/hierarchy3"/>
    <dgm:cxn modelId="{EBC2CA60-0A16-4F37-8C5F-960F39C5B8BF}" type="presOf" srcId="{041D95C5-B111-4D6E-91EF-C8B8FF7841D4}" destId="{B517F7A8-DE76-46F0-B656-6F4E431F0383}" srcOrd="0" destOrd="0" presId="urn:microsoft.com/office/officeart/2005/8/layout/hierarchy3"/>
    <dgm:cxn modelId="{EC5F793C-5D6D-45BC-B3F9-4F9C3F7E5711}" type="presOf" srcId="{B74C711B-6248-484D-B49C-31F5A3C7951B}" destId="{F6BB678C-CE1B-472A-A5FE-2B83EE70DDDA}" srcOrd="0" destOrd="0" presId="urn:microsoft.com/office/officeart/2005/8/layout/hierarchy3"/>
    <dgm:cxn modelId="{AB5CD121-54FA-43FC-BB6C-33FDFFBCA620}" type="presOf" srcId="{61E7F3CA-2AD1-4762-9D60-8D35AFA5EE89}" destId="{C95F3ADB-3FBC-4347-9FB5-1218F2052DA8}" srcOrd="0" destOrd="0" presId="urn:microsoft.com/office/officeart/2005/8/layout/hierarchy3"/>
    <dgm:cxn modelId="{65201090-292B-4462-951C-71476BC72864}" type="presOf" srcId="{33BD04D0-85CA-4B2F-BCF4-F27CE762BEDB}" destId="{E75CC91C-24DC-4283-A0A6-BF82F8E957AD}" srcOrd="0" destOrd="0" presId="urn:microsoft.com/office/officeart/2005/8/layout/hierarchy3"/>
    <dgm:cxn modelId="{D337FAEB-3832-4A85-951B-F1C41C71E8F0}" type="presOf" srcId="{E1952DB3-6628-488E-9CE8-2D433A937027}" destId="{4B5DAAE3-AB64-4A88-A833-A183B2B0B5E2}" srcOrd="0" destOrd="0" presId="urn:microsoft.com/office/officeart/2005/8/layout/hierarchy3"/>
    <dgm:cxn modelId="{8DD1B26C-F4A5-4BF6-9AA0-F7D5ECC9FAD0}" type="presOf" srcId="{D74F28BE-CF18-42EA-A0C5-98500B49EAA5}" destId="{6EBE61D6-39DF-4B1C-9956-35B0AAB08EFC}" srcOrd="0" destOrd="0" presId="urn:microsoft.com/office/officeart/2005/8/layout/hierarchy3"/>
    <dgm:cxn modelId="{0AA7A2F8-1282-404B-946C-09E2F05C9715}" type="presOf" srcId="{E9929E8C-7708-4308-9B84-9A121877CDCD}" destId="{61DB6763-6F62-43E8-91A2-E79897EC92CF}" srcOrd="0" destOrd="0" presId="urn:microsoft.com/office/officeart/2005/8/layout/hierarchy3"/>
    <dgm:cxn modelId="{8CBD3208-EE71-411F-8F71-53B866EB0292}" type="presOf" srcId="{F222948F-F733-40DA-BAD0-475DC81DEFCF}" destId="{9B13A721-CB07-4E87-B4AD-3961F87612C5}" srcOrd="0" destOrd="0" presId="urn:microsoft.com/office/officeart/2005/8/layout/hierarchy3"/>
    <dgm:cxn modelId="{87B773F3-7C45-43A6-9E84-5BEF3E8B024A}" type="presOf" srcId="{42B2D63C-781C-426F-8EDA-D3B7170E51E0}" destId="{A2EAD42F-1265-4A8A-BFE1-CD70136DF07D}" srcOrd="0" destOrd="0" presId="urn:microsoft.com/office/officeart/2005/8/layout/hierarchy3"/>
    <dgm:cxn modelId="{FA6861A3-130D-4E8D-94A3-58A6624C1C64}" srcId="{B74C711B-6248-484D-B49C-31F5A3C7951B}" destId="{42B2D63C-781C-426F-8EDA-D3B7170E51E0}" srcOrd="1" destOrd="0" parTransId="{D74F28BE-CF18-42EA-A0C5-98500B49EAA5}" sibTransId="{F4BE3159-9089-4714-8873-0AA6D4DF1C2C}"/>
    <dgm:cxn modelId="{C166EEEB-1A0E-491D-8271-FF0EA843E9A1}" type="presParOf" srcId="{61DB6763-6F62-43E8-91A2-E79897EC92CF}" destId="{62DC31DA-2889-4956-856A-6C839FF14FE7}" srcOrd="0" destOrd="0" presId="urn:microsoft.com/office/officeart/2005/8/layout/hierarchy3"/>
    <dgm:cxn modelId="{209DDC57-FA83-4427-978A-3DB5F45B8090}" type="presParOf" srcId="{62DC31DA-2889-4956-856A-6C839FF14FE7}" destId="{6845B1C5-5751-47ED-BEF4-2423DBB22C7B}" srcOrd="0" destOrd="0" presId="urn:microsoft.com/office/officeart/2005/8/layout/hierarchy3"/>
    <dgm:cxn modelId="{FCD6D7DD-A6A8-48A2-874C-A9EACC53A5D2}" type="presParOf" srcId="{6845B1C5-5751-47ED-BEF4-2423DBB22C7B}" destId="{F6BB678C-CE1B-472A-A5FE-2B83EE70DDDA}" srcOrd="0" destOrd="0" presId="urn:microsoft.com/office/officeart/2005/8/layout/hierarchy3"/>
    <dgm:cxn modelId="{741CC327-EF4C-4E45-BC6A-4EB089FB40A1}" type="presParOf" srcId="{6845B1C5-5751-47ED-BEF4-2423DBB22C7B}" destId="{37A65A6A-0B5B-4D77-BF6E-2E768DAC36D0}" srcOrd="1" destOrd="0" presId="urn:microsoft.com/office/officeart/2005/8/layout/hierarchy3"/>
    <dgm:cxn modelId="{B40BFA39-741C-43FA-9E85-4ACE11FDCCB8}" type="presParOf" srcId="{62DC31DA-2889-4956-856A-6C839FF14FE7}" destId="{D6957B16-B6AF-4CFF-A64A-DDE81D252589}" srcOrd="1" destOrd="0" presId="urn:microsoft.com/office/officeart/2005/8/layout/hierarchy3"/>
    <dgm:cxn modelId="{821D62E6-F8A5-4171-BC1E-B0810D003297}" type="presParOf" srcId="{D6957B16-B6AF-4CFF-A64A-DDE81D252589}" destId="{4B47EFF6-DDCD-485B-A2CB-92C68CD6D4FB}" srcOrd="0" destOrd="0" presId="urn:microsoft.com/office/officeart/2005/8/layout/hierarchy3"/>
    <dgm:cxn modelId="{E5DA7B7C-8406-4454-B7A3-E6B1D0E1B7F7}" type="presParOf" srcId="{D6957B16-B6AF-4CFF-A64A-DDE81D252589}" destId="{4B5DAAE3-AB64-4A88-A833-A183B2B0B5E2}" srcOrd="1" destOrd="0" presId="urn:microsoft.com/office/officeart/2005/8/layout/hierarchy3"/>
    <dgm:cxn modelId="{D12D0718-E2BA-429C-A921-E0ED41353F08}" type="presParOf" srcId="{D6957B16-B6AF-4CFF-A64A-DDE81D252589}" destId="{6EBE61D6-39DF-4B1C-9956-35B0AAB08EFC}" srcOrd="2" destOrd="0" presId="urn:microsoft.com/office/officeart/2005/8/layout/hierarchy3"/>
    <dgm:cxn modelId="{F77D56E0-F242-4F97-8BFA-6ACFCFE43768}" type="presParOf" srcId="{D6957B16-B6AF-4CFF-A64A-DDE81D252589}" destId="{A2EAD42F-1265-4A8A-BFE1-CD70136DF07D}" srcOrd="3" destOrd="0" presId="urn:microsoft.com/office/officeart/2005/8/layout/hierarchy3"/>
    <dgm:cxn modelId="{280063F5-6B02-4482-B291-3A352A266852}" type="presParOf" srcId="{61DB6763-6F62-43E8-91A2-E79897EC92CF}" destId="{670B476D-6767-49FA-ACBE-4279B92F9810}" srcOrd="1" destOrd="0" presId="urn:microsoft.com/office/officeart/2005/8/layout/hierarchy3"/>
    <dgm:cxn modelId="{5045084E-431F-4000-9229-8EE971E9B899}" type="presParOf" srcId="{670B476D-6767-49FA-ACBE-4279B92F9810}" destId="{B2B44E09-D686-4D2D-BF93-9EEF36FFCF08}" srcOrd="0" destOrd="0" presId="urn:microsoft.com/office/officeart/2005/8/layout/hierarchy3"/>
    <dgm:cxn modelId="{045DB276-368E-45CA-AAB7-6B6B7EEFE2D9}" type="presParOf" srcId="{B2B44E09-D686-4D2D-BF93-9EEF36FFCF08}" destId="{C95F3ADB-3FBC-4347-9FB5-1218F2052DA8}" srcOrd="0" destOrd="0" presId="urn:microsoft.com/office/officeart/2005/8/layout/hierarchy3"/>
    <dgm:cxn modelId="{0795D80D-BA98-4B2C-A745-9B01580FEFA4}" type="presParOf" srcId="{B2B44E09-D686-4D2D-BF93-9EEF36FFCF08}" destId="{E23D62FC-0A3A-4625-B6E6-C038AF847218}" srcOrd="1" destOrd="0" presId="urn:microsoft.com/office/officeart/2005/8/layout/hierarchy3"/>
    <dgm:cxn modelId="{74A42A75-7551-45B1-ACF3-B06F70F1CAD4}" type="presParOf" srcId="{670B476D-6767-49FA-ACBE-4279B92F9810}" destId="{4A3A5E58-C801-46B1-99CA-3CF2DC670E9F}" srcOrd="1" destOrd="0" presId="urn:microsoft.com/office/officeart/2005/8/layout/hierarchy3"/>
    <dgm:cxn modelId="{265DD439-D6C6-490E-8B96-43C4B53E119B}" type="presParOf" srcId="{4A3A5E58-C801-46B1-99CA-3CF2DC670E9F}" destId="{C200144A-9835-4C1C-B1F6-D14D87058B9C}" srcOrd="0" destOrd="0" presId="urn:microsoft.com/office/officeart/2005/8/layout/hierarchy3"/>
    <dgm:cxn modelId="{0055921D-72F4-43AD-A2FF-9E26FD6B00D1}" type="presParOf" srcId="{4A3A5E58-C801-46B1-99CA-3CF2DC670E9F}" destId="{DFBCE2DF-0DB4-47BB-88C9-F86DFB2E3223}" srcOrd="1" destOrd="0" presId="urn:microsoft.com/office/officeart/2005/8/layout/hierarchy3"/>
    <dgm:cxn modelId="{C24A6793-046B-4D62-9C8B-C0B3E650F60D}" type="presParOf" srcId="{4A3A5E58-C801-46B1-99CA-3CF2DC670E9F}" destId="{B517F7A8-DE76-46F0-B656-6F4E431F0383}" srcOrd="2" destOrd="0" presId="urn:microsoft.com/office/officeart/2005/8/layout/hierarchy3"/>
    <dgm:cxn modelId="{B018985D-8E1F-4A92-B345-80905BBF94AD}" type="presParOf" srcId="{4A3A5E58-C801-46B1-99CA-3CF2DC670E9F}" destId="{BAA598A0-E231-49C2-923A-993C316660EC}" srcOrd="3" destOrd="0" presId="urn:microsoft.com/office/officeart/2005/8/layout/hierarchy3"/>
    <dgm:cxn modelId="{69775AD2-18E6-446F-AED7-0E14DFE43F5A}" type="presParOf" srcId="{4A3A5E58-C801-46B1-99CA-3CF2DC670E9F}" destId="{9B13A721-CB07-4E87-B4AD-3961F87612C5}" srcOrd="4" destOrd="0" presId="urn:microsoft.com/office/officeart/2005/8/layout/hierarchy3"/>
    <dgm:cxn modelId="{953AD145-66C1-4EA0-B093-31FEC555BDA6}" type="presParOf" srcId="{4A3A5E58-C801-46B1-99CA-3CF2DC670E9F}" destId="{1C80B97E-7027-42E3-A4A7-C377ABF03002}" srcOrd="5" destOrd="0" presId="urn:microsoft.com/office/officeart/2005/8/layout/hierarchy3"/>
    <dgm:cxn modelId="{54C5CDD1-5E10-41C8-84D1-8D811A14679C}" type="presParOf" srcId="{4A3A5E58-C801-46B1-99CA-3CF2DC670E9F}" destId="{E75CC91C-24DC-4283-A0A6-BF82F8E957AD}" srcOrd="6" destOrd="0" presId="urn:microsoft.com/office/officeart/2005/8/layout/hierarchy3"/>
    <dgm:cxn modelId="{CFCE04E7-7F2F-4CBA-9011-D390EE003838}" type="presParOf" srcId="{4A3A5E58-C801-46B1-99CA-3CF2DC670E9F}" destId="{802D75DB-EB1A-434E-B59D-5F20169658EC}" srcOrd="7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A4AC7-A9C9-4123-9F9D-00F620E25388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20077-701A-46DD-8B4E-AAEFE55635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epeconom.admhmao.ru/informatsiya-dlya-negosudarstvennykh-organizatsiy-v-tom-chisle-so-nko/" TargetMode="External"/><Relationship Id="rId2" Type="http://schemas.openxmlformats.org/officeDocument/2006/relationships/hyperlink" Target="https://admhmao.ru/dokumenty/proekty-pravitelstva/documents.php?sid=58043&amp;bid=740&amp;pid=&amp;eid=46927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depcultura.admhmao.ru/v-pomoshch-sonko-postavshchikam-obshchestvenno-poleznykh-uslu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dmmegion.ru/gov/adm/struct_adm/dep-economic-invest/economy/nko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dmmegion.ru/gov/adm/struct_adm/economy/nko/imusch_podderzhka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megion.ru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dimegion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92895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Механизмы получения мер поддержки социальных предпринимателей и СО НКО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при оказании услуг в сфере культуры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715016"/>
            <a:ext cx="9144000" cy="91395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11 сентября 2019</a:t>
            </a:r>
            <a:endParaRPr lang="ru-RU" sz="1800" b="1" dirty="0">
              <a:solidFill>
                <a:schemeClr val="tx1"/>
              </a:solidFill>
            </a:endParaRPr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0"/>
            <a:ext cx="1057275" cy="8191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785794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Российская Федерация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Тюменская область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Ханты-Мансийский автономный округ -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Югра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Муниципальное автономное  учреждение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«Дворец искусств»</a:t>
            </a:r>
            <a:endParaRPr lang="ru-RU" dirty="0">
              <a:latin typeface="Times New Roman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357850"/>
          </a:xfrm>
        </p:spPr>
        <p:txBody>
          <a:bodyPr>
            <a:normAutofit fontScale="85000" lnSpcReduction="10000"/>
          </a:bodyPr>
          <a:lstStyle/>
          <a:p>
            <a:r>
              <a:rPr lang="ru-RU" sz="2900" dirty="0" smtClean="0"/>
              <a:t>Привлечение дополнительных ресурсов для культурных проектов </a:t>
            </a:r>
          </a:p>
          <a:p>
            <a:r>
              <a:rPr lang="ru-RU" sz="2900" dirty="0" smtClean="0"/>
              <a:t>Организация культурного просвещение граждан </a:t>
            </a:r>
          </a:p>
          <a:p>
            <a:r>
              <a:rPr lang="ru-RU" sz="2900" dirty="0" smtClean="0"/>
              <a:t>Содействие сохранению культурного наследия </a:t>
            </a:r>
          </a:p>
          <a:p>
            <a:r>
              <a:rPr lang="ru-RU" sz="2900" dirty="0" smtClean="0"/>
              <a:t>Организация взаимодействия культуры и бизнеса </a:t>
            </a:r>
          </a:p>
          <a:p>
            <a:r>
              <a:rPr lang="ru-RU" sz="2900" dirty="0" smtClean="0"/>
              <a:t>Содействие межкультурному диалогу </a:t>
            </a:r>
          </a:p>
          <a:p>
            <a:r>
              <a:rPr lang="ru-RU" sz="2900" dirty="0" smtClean="0"/>
              <a:t>Содействие обустройству общественных территорий </a:t>
            </a:r>
          </a:p>
          <a:p>
            <a:r>
              <a:rPr lang="ru-RU" sz="2900" dirty="0" smtClean="0"/>
              <a:t>Осуществление контроля государственной политики </a:t>
            </a:r>
          </a:p>
          <a:p>
            <a:r>
              <a:rPr lang="ru-RU" sz="2900" dirty="0" smtClean="0"/>
              <a:t>Экспертное сопровождение </a:t>
            </a:r>
          </a:p>
          <a:p>
            <a:r>
              <a:rPr lang="ru-RU" sz="2900" dirty="0" smtClean="0"/>
              <a:t>Привлечение волонтеров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СОНКО                 КУЛЬТУРА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2786050" y="357166"/>
            <a:ext cx="135732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85860"/>
            <a:ext cx="8501122" cy="5000660"/>
          </a:xfrm>
        </p:spPr>
        <p:txBody>
          <a:bodyPr>
            <a:normAutofit lnSpcReduction="10000"/>
          </a:bodyPr>
          <a:lstStyle/>
          <a:p>
            <a:r>
              <a:rPr lang="ru-RU" sz="2900" dirty="0" smtClean="0"/>
              <a:t>Бесплатные помещения для деятельности и мероприятий СОНКО </a:t>
            </a:r>
          </a:p>
          <a:p>
            <a:r>
              <a:rPr lang="ru-RU" sz="2900" dirty="0" smtClean="0"/>
              <a:t>Финансирование проектов </a:t>
            </a:r>
          </a:p>
          <a:p>
            <a:r>
              <a:rPr lang="ru-RU" sz="2900" dirty="0" smtClean="0"/>
              <a:t>Предоставление возможностей для граждан в трудной жизненной ситуации, подопечных НКО для посещения объектов и мероприятий культуры на льготных условиях и бесплатно</a:t>
            </a:r>
          </a:p>
          <a:p>
            <a:r>
              <a:rPr lang="ru-RU" sz="2900" dirty="0" err="1" smtClean="0"/>
              <a:t>Про-боно</a:t>
            </a:r>
            <a:r>
              <a:rPr lang="ru-RU" sz="2900" dirty="0" smtClean="0"/>
              <a:t> проекты для СОНКО и их подопечных для разработки программ и услуг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КУЛЬТУРА                СОНКО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428992" y="357166"/>
            <a:ext cx="135732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000232" y="5715016"/>
            <a:ext cx="6786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В подготовке доклада использованы материалы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Коротеевой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Оксаны Васильевны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>
            <a:normAutofit fontScale="77500" lnSpcReduction="20000"/>
          </a:bodyPr>
          <a:lstStyle/>
          <a:p>
            <a:endParaRPr lang="ru-RU" dirty="0" smtClean="0">
              <a:hlinkClick r:id="rId2"/>
            </a:endParaRPr>
          </a:p>
          <a:p>
            <a:r>
              <a:rPr lang="ru-RU" b="1" cap="all" dirty="0" smtClean="0"/>
              <a:t>ЕДИНЫЙ ОФИЦИАЛЬНЫЙ САЙТ ГОСУДАРСТВЕННЫХ ОРГАНОВ</a:t>
            </a:r>
          </a:p>
          <a:p>
            <a:r>
              <a:rPr lang="en-US" dirty="0" smtClean="0">
                <a:hlinkClick r:id="rId2"/>
              </a:rPr>
              <a:t>https://admhmao.ru/dokumenty/proekty-pravitelstva/documents.php?sid=58043&amp;bid=740&amp;pid=&amp;eid=469276</a:t>
            </a:r>
            <a:r>
              <a:rPr lang="ru-RU" dirty="0" smtClean="0"/>
              <a:t> </a:t>
            </a:r>
          </a:p>
          <a:p>
            <a:endParaRPr lang="ru-RU" b="1" cap="all" dirty="0" smtClean="0"/>
          </a:p>
          <a:p>
            <a:r>
              <a:rPr lang="ru-RU" b="1" cap="all" dirty="0" smtClean="0"/>
              <a:t>ОФИЦИАЛЬНЫЙ САЙТ </a:t>
            </a:r>
            <a:r>
              <a:rPr lang="ru-RU" b="1" cap="all" dirty="0" err="1" smtClean="0"/>
              <a:t>депсоцразвития</a:t>
            </a:r>
            <a:r>
              <a:rPr lang="ru-RU" b="1" cap="all" dirty="0" smtClean="0"/>
              <a:t> </a:t>
            </a:r>
          </a:p>
          <a:p>
            <a:r>
              <a:rPr lang="en-US" dirty="0" smtClean="0">
                <a:hlinkClick r:id="rId3"/>
              </a:rPr>
              <a:t>https://depeconom.admhmao.ru/informatsiya-dlya-negosudarstvennykh-organizatsiy-v-tom-chisle-so-nko/</a:t>
            </a:r>
            <a:endParaRPr lang="ru-RU" b="1" cap="all" dirty="0" smtClean="0"/>
          </a:p>
          <a:p>
            <a:endParaRPr lang="ru-RU" b="1" cap="all" dirty="0" smtClean="0"/>
          </a:p>
          <a:p>
            <a:r>
              <a:rPr lang="ru-RU" b="1" cap="all" dirty="0" smtClean="0"/>
              <a:t>ОФИЦИАЛЬНЫЙ САЙТ </a:t>
            </a:r>
            <a:r>
              <a:rPr lang="ru-RU" b="1" cap="all" dirty="0" err="1" smtClean="0"/>
              <a:t>депкультуры</a:t>
            </a:r>
            <a:endParaRPr lang="ru-RU" b="1" cap="all" dirty="0" smtClean="0"/>
          </a:p>
          <a:p>
            <a:r>
              <a:rPr lang="en-US" dirty="0" smtClean="0">
                <a:hlinkClick r:id="rId4"/>
              </a:rPr>
              <a:t>https://depcultura.admhmao.ru/v-pomoshch-sonko-postavshchikam-obshchestvenno-poleznykh-uslug/</a:t>
            </a:r>
            <a:endParaRPr lang="ru-RU" b="1" cap="all" dirty="0" smtClean="0"/>
          </a:p>
          <a:p>
            <a:endParaRPr lang="ru-RU" b="1" cap="all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40" y="714356"/>
            <a:ext cx="8572560" cy="9175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ПОДДЕРЖКА СОНКО </a:t>
            </a:r>
            <a:br>
              <a:rPr lang="ru-RU" dirty="0" smtClean="0"/>
            </a:br>
            <a:r>
              <a:rPr lang="ru-RU" dirty="0" smtClean="0"/>
              <a:t>в Ханты-Мансийском автономном округе - </a:t>
            </a:r>
            <a:r>
              <a:rPr lang="ru-RU" dirty="0" err="1" smtClean="0"/>
              <a:t>Югре</a:t>
            </a:r>
            <a:endParaRPr lang="ru-RU" dirty="0"/>
          </a:p>
        </p:txBody>
      </p:sp>
      <p:pic>
        <p:nvPicPr>
          <p:cNvPr id="26626" name="Picture 2" descr="C:\Users\user\Desktop\gerb_hmao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29586" y="5286388"/>
            <a:ext cx="1214414" cy="1368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525963"/>
          </a:xfrm>
        </p:spPr>
        <p:txBody>
          <a:bodyPr/>
          <a:lstStyle/>
          <a:p>
            <a:r>
              <a:rPr lang="ru-RU" b="1" cap="all" dirty="0" smtClean="0"/>
              <a:t>ОФИЦИАЛЬНЫЙ САЙТ администрации города</a:t>
            </a:r>
            <a:endParaRPr lang="ru-RU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https://admmegion.ru/gov/adm/struct_adm/dep-economic-invest/economy/nko/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Поддержка СОНКО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город </a:t>
            </a:r>
            <a:r>
              <a:rPr lang="ru-RU" dirty="0" smtClean="0"/>
              <a:t>Мегион</a:t>
            </a:r>
            <a:endParaRPr lang="ru-RU" dirty="0"/>
          </a:p>
        </p:txBody>
      </p:sp>
      <p:pic>
        <p:nvPicPr>
          <p:cNvPr id="27650" name="Picture 2" descr="C:\Users\user\Desktop\gerb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8160" y="5500702"/>
            <a:ext cx="847379" cy="1059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1"/>
            <a:ext cx="8329642" cy="2857519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sz="6000" dirty="0" smtClean="0"/>
              <a:t>Организация и проведение культурно-массовых мероприятий</a:t>
            </a:r>
          </a:p>
          <a:p>
            <a:r>
              <a:rPr lang="ru-RU" sz="6000" dirty="0" smtClean="0"/>
              <a:t>Показ (организация показа) спектаклей (театральных постановок)</a:t>
            </a:r>
          </a:p>
          <a:p>
            <a:r>
              <a:rPr lang="ru-RU" sz="6000" dirty="0" smtClean="0"/>
              <a:t>Показ (организация показа) концертов и концертных программ</a:t>
            </a:r>
          </a:p>
          <a:p>
            <a:endParaRPr lang="ru-RU" sz="38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«Перечень услуг в сфере культуры для передачи на исполнение немуниципальным организациям, в том числе СО НКО»*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5572140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/>
              <a:t>*Постановление администрации города Мегиона от 09.08.2018 № 1657</a:t>
            </a:r>
          </a:p>
          <a:p>
            <a:pPr algn="r"/>
            <a:endParaRPr lang="ru-RU" sz="1600" b="1" dirty="0" smtClean="0"/>
          </a:p>
          <a:p>
            <a:pPr algn="r"/>
            <a:endParaRPr lang="ru-RU" sz="1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r>
              <a:rPr lang="ru-RU" sz="2400" b="1" dirty="0" smtClean="0"/>
              <a:t>Консультации начальника отдела культуры</a:t>
            </a:r>
          </a:p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r>
              <a:rPr lang="ru-RU" sz="2400" b="1" dirty="0" err="1" smtClean="0"/>
              <a:t>Лалаянц</a:t>
            </a:r>
            <a:r>
              <a:rPr lang="ru-RU" sz="2400" b="1" dirty="0" smtClean="0"/>
              <a:t> </a:t>
            </a:r>
            <a:r>
              <a:rPr lang="ru-RU" sz="2400" b="1" dirty="0" smtClean="0"/>
              <a:t>Лариса Петровна  </a:t>
            </a:r>
          </a:p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r>
              <a:rPr lang="ru-RU" sz="2400" b="1" dirty="0" smtClean="0"/>
              <a:t>запись </a:t>
            </a:r>
            <a:r>
              <a:rPr lang="ru-RU" sz="2400" b="1" dirty="0" smtClean="0"/>
              <a:t>по телефону: 96769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Порядок предоставления субсидии из бюджета города СОНКО*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5572140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/>
              <a:t>*Постановление администрации города Мегиона от 14.03.2019 № 501</a:t>
            </a:r>
          </a:p>
          <a:p>
            <a:pPr algn="r"/>
            <a:endParaRPr lang="ru-RU" sz="1600" b="1" dirty="0" smtClean="0"/>
          </a:p>
          <a:p>
            <a:pPr algn="r"/>
            <a:endParaRPr lang="ru-RU" sz="1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lvl="0"/>
            <a:r>
              <a:rPr lang="ru-RU" dirty="0" smtClean="0"/>
              <a:t>Функции культурно-массовой работы </a:t>
            </a:r>
          </a:p>
          <a:p>
            <a:r>
              <a:rPr lang="ru-RU" dirty="0" smtClean="0"/>
              <a:t>Организация мероприятий</a:t>
            </a:r>
          </a:p>
          <a:p>
            <a:r>
              <a:rPr lang="ru-RU" dirty="0" smtClean="0"/>
              <a:t>Этапы проведения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2969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Организация и проведение культурно-массовых мероприятий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4525963"/>
          </a:xfrm>
        </p:spPr>
        <p:txBody>
          <a:bodyPr/>
          <a:lstStyle/>
          <a:p>
            <a:pPr lvl="0"/>
            <a:r>
              <a:rPr lang="ru-RU" dirty="0" smtClean="0"/>
              <a:t>Гедонистическая</a:t>
            </a:r>
          </a:p>
          <a:p>
            <a:pPr lvl="0"/>
            <a:r>
              <a:rPr lang="ru-RU" dirty="0" smtClean="0"/>
              <a:t>Воспитательная</a:t>
            </a:r>
          </a:p>
          <a:p>
            <a:pPr lvl="0"/>
            <a:r>
              <a:rPr lang="ru-RU" dirty="0" smtClean="0"/>
              <a:t>Развивающая</a:t>
            </a:r>
          </a:p>
          <a:p>
            <a:pPr lvl="0"/>
            <a:r>
              <a:rPr lang="ru-RU" dirty="0" smtClean="0"/>
              <a:t>Социализации</a:t>
            </a:r>
          </a:p>
          <a:p>
            <a:pPr lvl="0"/>
            <a:r>
              <a:rPr lang="ru-RU" dirty="0" smtClean="0"/>
              <a:t>Возрождения народных традиций</a:t>
            </a:r>
          </a:p>
          <a:p>
            <a:pPr lvl="0"/>
            <a:r>
              <a:rPr lang="ru-RU" dirty="0" smtClean="0"/>
              <a:t>Художественно-творческой активности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Функции культурно-массовой работы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Создание оргкомитета</a:t>
            </a:r>
          </a:p>
          <a:p>
            <a:pPr lvl="0"/>
            <a:r>
              <a:rPr lang="ru-RU" dirty="0" smtClean="0"/>
              <a:t>составление плана работы и определение общего замысла события; </a:t>
            </a:r>
          </a:p>
          <a:p>
            <a:pPr lvl="0"/>
            <a:r>
              <a:rPr lang="ru-RU" dirty="0" smtClean="0"/>
              <a:t>нахождение источников финансирования и утверждение сметы расходов; </a:t>
            </a:r>
          </a:p>
          <a:p>
            <a:pPr lvl="0"/>
            <a:r>
              <a:rPr lang="ru-RU" dirty="0" smtClean="0"/>
              <a:t>оказание помощи в установлении связи между другими организациями и учреждениями; </a:t>
            </a:r>
          </a:p>
          <a:p>
            <a:pPr lvl="0"/>
            <a:r>
              <a:rPr lang="ru-RU" dirty="0" smtClean="0"/>
              <a:t>наблюдение за ходом мероприятия; </a:t>
            </a:r>
          </a:p>
          <a:p>
            <a:pPr lvl="0"/>
            <a:r>
              <a:rPr lang="ru-RU" dirty="0" smtClean="0"/>
              <a:t>анализ проделанной работы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Организация мероприятий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ПОРЯДОК проведения мероприятия</a:t>
            </a:r>
          </a:p>
          <a:p>
            <a:pPr lvl="0"/>
            <a:r>
              <a:rPr lang="ru-RU" dirty="0" smtClean="0"/>
              <a:t>создание рабочей группы; </a:t>
            </a:r>
          </a:p>
          <a:p>
            <a:pPr lvl="0"/>
            <a:r>
              <a:rPr lang="ru-RU" dirty="0" smtClean="0"/>
              <a:t>уточнение целей и задач; </a:t>
            </a:r>
          </a:p>
          <a:p>
            <a:pPr lvl="0"/>
            <a:r>
              <a:rPr lang="ru-RU" dirty="0" smtClean="0"/>
              <a:t>планирование работы; </a:t>
            </a:r>
          </a:p>
          <a:p>
            <a:pPr lvl="0"/>
            <a:r>
              <a:rPr lang="ru-RU" dirty="0" smtClean="0"/>
              <a:t>назначение ответственных за каждый раздел плана; </a:t>
            </a:r>
          </a:p>
          <a:p>
            <a:pPr lvl="0"/>
            <a:r>
              <a:rPr lang="ru-RU" dirty="0" smtClean="0"/>
              <a:t>подбор участников; </a:t>
            </a:r>
          </a:p>
          <a:p>
            <a:pPr lvl="0"/>
            <a:r>
              <a:rPr lang="ru-RU" dirty="0" smtClean="0"/>
              <a:t>подготовка сценарной основы; </a:t>
            </a:r>
          </a:p>
          <a:p>
            <a:pPr lvl="0"/>
            <a:r>
              <a:rPr lang="ru-RU" dirty="0" err="1" smtClean="0"/>
              <a:t>репетиционно-постановочные</a:t>
            </a:r>
            <a:r>
              <a:rPr lang="ru-RU" dirty="0" smtClean="0"/>
              <a:t> действия; </a:t>
            </a:r>
          </a:p>
          <a:p>
            <a:pPr lvl="0"/>
            <a:r>
              <a:rPr lang="ru-RU" dirty="0" smtClean="0"/>
              <a:t>реализация проекта; </a:t>
            </a:r>
          </a:p>
          <a:p>
            <a:pPr lvl="0"/>
            <a:r>
              <a:rPr lang="ru-RU" dirty="0" smtClean="0"/>
              <a:t>анализ полученного результата; </a:t>
            </a:r>
          </a:p>
          <a:p>
            <a:pPr lvl="0"/>
            <a:r>
              <a:rPr lang="ru-RU" dirty="0" smtClean="0"/>
              <a:t>подведение итогов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Организация мероприятий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428736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Социальная роль СОНКО</a:t>
            </a:r>
            <a:endParaRPr lang="ru-RU" dirty="0"/>
          </a:p>
        </p:txBody>
      </p:sp>
      <p:sp>
        <p:nvSpPr>
          <p:cNvPr id="5" name="Двойная стрелка влево/вправо 4"/>
          <p:cNvSpPr/>
          <p:nvPr/>
        </p:nvSpPr>
        <p:spPr>
          <a:xfrm rot="19669064">
            <a:off x="5689408" y="2586281"/>
            <a:ext cx="1216152" cy="484632"/>
          </a:xfrm>
          <a:prstGeom prst="leftRightArrow">
            <a:avLst>
              <a:gd name="adj1" fmla="val 3838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войная стрелка влево/вправо 5"/>
          <p:cNvSpPr/>
          <p:nvPr/>
        </p:nvSpPr>
        <p:spPr>
          <a:xfrm rot="19825103">
            <a:off x="3006106" y="4293094"/>
            <a:ext cx="1023929" cy="484632"/>
          </a:xfrm>
          <a:prstGeom prst="leftRightArrow">
            <a:avLst>
              <a:gd name="adj1" fmla="val 3838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войная стрелка влево/вправо 6"/>
          <p:cNvSpPr/>
          <p:nvPr/>
        </p:nvSpPr>
        <p:spPr>
          <a:xfrm rot="2148788">
            <a:off x="2884308" y="2524551"/>
            <a:ext cx="1216152" cy="484632"/>
          </a:xfrm>
          <a:prstGeom prst="leftRightArrow">
            <a:avLst>
              <a:gd name="adj1" fmla="val 3838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ая стрелка влево/вправо 7"/>
          <p:cNvSpPr/>
          <p:nvPr/>
        </p:nvSpPr>
        <p:spPr>
          <a:xfrm rot="2067227">
            <a:off x="5816867" y="4302011"/>
            <a:ext cx="1216152" cy="484632"/>
          </a:xfrm>
          <a:prstGeom prst="leftRightArrow">
            <a:avLst>
              <a:gd name="adj1" fmla="val 3838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определение темы, задач, масштаба и формы мероприятия; </a:t>
            </a:r>
          </a:p>
          <a:p>
            <a:pPr lvl="0"/>
            <a:r>
              <a:rPr lang="ru-RU" dirty="0" smtClean="0"/>
              <a:t>сбор первоначальной информации и формулировка целей; </a:t>
            </a:r>
          </a:p>
          <a:p>
            <a:pPr lvl="0"/>
            <a:r>
              <a:rPr lang="ru-RU" dirty="0" smtClean="0"/>
              <a:t>составление сметы; </a:t>
            </a:r>
          </a:p>
          <a:p>
            <a:pPr lvl="0"/>
            <a:r>
              <a:rPr lang="ru-RU" dirty="0" smtClean="0"/>
              <a:t>создание рабочих групп для подготовки и проведения события; </a:t>
            </a:r>
          </a:p>
          <a:p>
            <a:pPr lvl="0"/>
            <a:r>
              <a:rPr lang="ru-RU" dirty="0" smtClean="0"/>
              <a:t>разработка сценария; </a:t>
            </a:r>
          </a:p>
          <a:p>
            <a:pPr lvl="0"/>
            <a:r>
              <a:rPr lang="ru-RU" dirty="0" smtClean="0"/>
              <a:t>проведение репетиций; </a:t>
            </a:r>
          </a:p>
          <a:p>
            <a:pPr lvl="0"/>
            <a:r>
              <a:rPr lang="ru-RU" dirty="0" smtClean="0"/>
              <a:t>реализация проекта;</a:t>
            </a:r>
          </a:p>
          <a:p>
            <a:pPr lvl="0"/>
            <a:r>
              <a:rPr lang="ru-RU" dirty="0" smtClean="0"/>
              <a:t>анализ мероприятия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проведения </a:t>
            </a:r>
            <a:br>
              <a:rPr lang="ru-RU" dirty="0" smtClean="0"/>
            </a:br>
            <a:r>
              <a:rPr lang="ru-RU" dirty="0" smtClean="0"/>
              <a:t>культурно-массовых мероприятий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6143645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/>
              <a:t>Источник: </a:t>
            </a:r>
            <a:r>
              <a:rPr lang="en-US" sz="1200" b="1" dirty="0" smtClean="0"/>
              <a:t>https://www.cultmanager.ru</a:t>
            </a:r>
          </a:p>
          <a:p>
            <a:pPr algn="r"/>
            <a:endParaRPr lang="ru-RU" sz="1200" b="1" dirty="0" smtClean="0"/>
          </a:p>
          <a:p>
            <a:pPr algn="r"/>
            <a:endParaRPr lang="ru-RU" sz="1200" b="1" dirty="0" smtClean="0"/>
          </a:p>
          <a:p>
            <a:pPr algn="r"/>
            <a:endParaRPr lang="ru-RU" sz="12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Перечень муниципального имущества, предназначенного для передачи негосударственным поставщикам услуг в социальной сфере</a:t>
            </a:r>
          </a:p>
          <a:p>
            <a:r>
              <a:rPr lang="ru-RU" dirty="0" smtClean="0"/>
              <a:t>Перечень муниципального имущества, подлежащего передаче во владение и (или) пользование субъектам малого и среднего предпринимательства</a:t>
            </a:r>
          </a:p>
          <a:p>
            <a:r>
              <a:rPr lang="ru-RU" dirty="0" smtClean="0"/>
              <a:t>порядка формирования, ведения, обязательного опубликования перечня муниципального имущества, предназначенного для передачи негосударственным поставщикам услуг в социальной сфере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https://admmegion.ru/gov/adm/struct_adm/economy/nko/imusch_podderzhka/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Имущественная поддержка СОНКО</a:t>
            </a:r>
            <a:endParaRPr lang="ru-RU" dirty="0"/>
          </a:p>
        </p:txBody>
      </p:sp>
      <p:pic>
        <p:nvPicPr>
          <p:cNvPr id="4" name="Picture 2" descr="C:\Users\user\Desktop\gerb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5857892"/>
            <a:ext cx="685786" cy="857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71688"/>
          <a:ext cx="8258204" cy="478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29684" cy="1654164"/>
          </a:xfrm>
        </p:spPr>
        <p:txBody>
          <a:bodyPr>
            <a:noAutofit/>
          </a:bodyPr>
          <a:lstStyle/>
          <a:p>
            <a:r>
              <a:rPr lang="ru-RU" sz="2800" dirty="0" smtClean="0"/>
              <a:t>Аренда негосударственными организациями, в том числе СО НКО имущества, находящегося в оперативном управлении МАУ «Дворец </a:t>
            </a:r>
            <a:r>
              <a:rPr lang="ru-RU" sz="2800" dirty="0" smtClean="0"/>
              <a:t>искусств»</a:t>
            </a:r>
            <a:endParaRPr lang="ru-R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информационный портала в сети Интернет (сайт </a:t>
            </a:r>
            <a:r>
              <a:rPr lang="en-US" dirty="0" smtClean="0">
                <a:hlinkClick r:id="rId2"/>
              </a:rPr>
              <a:t>https://admmegion.ru</a:t>
            </a:r>
            <a:r>
              <a:rPr lang="ru-RU" dirty="0" smtClean="0"/>
              <a:t> с рубрикой для СОНКО)</a:t>
            </a:r>
          </a:p>
          <a:p>
            <a:r>
              <a:rPr lang="ru-RU" dirty="0" smtClean="0"/>
              <a:t>распространение социальной рекламы (информация о СОНКО на ТВ, радио, наружная реклама)</a:t>
            </a:r>
          </a:p>
          <a:p>
            <a:r>
              <a:rPr lang="ru-RU" dirty="0" smtClean="0"/>
              <a:t>оказание информационной поддержки конкретным проектам и мероприятиям (анонсирование)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Информационная поддержка СОНКО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Гранты Губернатора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Городской конкурс социально значимых проектов СОНКО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Порядок предоставления грантовой поддержки СО НКО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3643314"/>
            <a:ext cx="9144000" cy="20191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500" dirty="0" smtClean="0"/>
              <a:t>Инновационно-методический отдел МАУ «Дворец искусств»</a:t>
            </a:r>
          </a:p>
          <a:p>
            <a:pPr algn="ctr">
              <a:buNone/>
            </a:pPr>
            <a:r>
              <a:rPr lang="ru-RU" sz="1500" dirty="0" smtClean="0"/>
              <a:t>г. Мегион, ул. Заречная, 8</a:t>
            </a:r>
          </a:p>
          <a:p>
            <a:pPr algn="ctr">
              <a:buNone/>
            </a:pPr>
            <a:r>
              <a:rPr lang="ru-RU" sz="1500" dirty="0" smtClean="0"/>
              <a:t>Телефон: (34643)32005</a:t>
            </a:r>
          </a:p>
          <a:p>
            <a:pPr algn="ctr">
              <a:buNone/>
            </a:pPr>
            <a:r>
              <a:rPr lang="ru-RU" sz="1500" dirty="0" smtClean="0"/>
              <a:t>Адрес </a:t>
            </a:r>
            <a:r>
              <a:rPr lang="ru-RU" sz="1500" dirty="0" err="1" smtClean="0"/>
              <a:t>эл.почты</a:t>
            </a:r>
            <a:r>
              <a:rPr lang="ru-RU" sz="1500" dirty="0" smtClean="0"/>
              <a:t>: </a:t>
            </a:r>
            <a:r>
              <a:rPr lang="ru-RU" sz="1500" u="sng" dirty="0" err="1" smtClean="0">
                <a:hlinkClick r:id="rId2"/>
              </a:rPr>
              <a:t>di</a:t>
            </a:r>
            <a:r>
              <a:rPr lang="en-US" sz="1500" u="sng" dirty="0" smtClean="0">
                <a:hlinkClick r:id="rId2"/>
              </a:rPr>
              <a:t>m</a:t>
            </a:r>
            <a:r>
              <a:rPr lang="ru-RU" sz="1500" u="sng" dirty="0" err="1" smtClean="0">
                <a:hlinkClick r:id="rId2"/>
              </a:rPr>
              <a:t>egion@mail.ru</a:t>
            </a:r>
            <a:endParaRPr lang="ru-RU" sz="15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439982"/>
          </a:xfrm>
        </p:spPr>
        <p:txBody>
          <a:bodyPr/>
          <a:lstStyle/>
          <a:p>
            <a:pPr algn="ctr"/>
            <a:r>
              <a:rPr lang="ru-RU" dirty="0" smtClean="0"/>
              <a:t>Желаем Успехов!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928670"/>
            <a:ext cx="8643998" cy="5357850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 smtClean="0"/>
              <a:t>Содействие повышению качества соц. </a:t>
            </a:r>
            <a:r>
              <a:rPr lang="ru-RU" sz="2900" dirty="0" smtClean="0"/>
              <a:t>услуг</a:t>
            </a:r>
            <a:endParaRPr lang="ru-RU" sz="2900" dirty="0" smtClean="0"/>
          </a:p>
          <a:p>
            <a:r>
              <a:rPr lang="ru-RU" sz="2900" dirty="0" smtClean="0"/>
              <a:t>Решение социальных проблем </a:t>
            </a:r>
          </a:p>
          <a:p>
            <a:r>
              <a:rPr lang="ru-RU" sz="2900" dirty="0" smtClean="0"/>
              <a:t>Вовлечение граждан в конструктивную социальную активность</a:t>
            </a:r>
          </a:p>
          <a:p>
            <a:r>
              <a:rPr lang="ru-RU" sz="2900" dirty="0" smtClean="0"/>
              <a:t>Развитие некоммерческого сектора экономики (занятость, налоги, снижение издержек)</a:t>
            </a:r>
          </a:p>
          <a:p>
            <a:r>
              <a:rPr lang="ru-RU" sz="2900" dirty="0" smtClean="0"/>
              <a:t>Привлечение дополнительных ресурсов (финансовых и не финансовых)</a:t>
            </a:r>
          </a:p>
          <a:p>
            <a:r>
              <a:rPr lang="ru-RU" sz="2900" dirty="0" smtClean="0"/>
              <a:t>Привлечение дополнительных человеческих ресурсов на волонтерской основе</a:t>
            </a:r>
          </a:p>
          <a:p>
            <a:r>
              <a:rPr lang="ru-RU" sz="2900" dirty="0" smtClean="0"/>
              <a:t>Разработка и апробация соц. инноваций (площадки для соц. инноваций)</a:t>
            </a:r>
          </a:p>
          <a:p>
            <a:r>
              <a:rPr lang="ru-RU" sz="2900" dirty="0" smtClean="0"/>
              <a:t>Обеспечение обратной связи с гражданами</a:t>
            </a:r>
          </a:p>
          <a:p>
            <a:r>
              <a:rPr lang="ru-RU" sz="2900" dirty="0" smtClean="0"/>
              <a:t>Консолидация общества, снижение социальной напряженности, расширение базы соц. поддержки </a:t>
            </a:r>
          </a:p>
          <a:p>
            <a:r>
              <a:rPr lang="ru-RU" sz="2900" dirty="0" smtClean="0"/>
              <a:t>Помощь власти в выявлении проблемных мест в социальной сфере</a:t>
            </a:r>
          </a:p>
          <a:p>
            <a:r>
              <a:rPr lang="ru-RU" sz="2900" dirty="0" smtClean="0"/>
              <a:t>Формирование рекомендации и предложений по повышению качества социальной сферы. Совершенствование социальной сферы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СОНКО                 ВЛАСТЬ 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2786050" y="357166"/>
            <a:ext cx="135732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14422"/>
            <a:ext cx="8715436" cy="5286412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 smtClean="0"/>
              <a:t>Моральное стимулирование деятельности СОНКО и гражданских активистов</a:t>
            </a:r>
          </a:p>
          <a:p>
            <a:r>
              <a:rPr lang="ru-RU" sz="2900" dirty="0" smtClean="0"/>
              <a:t>Формирование культуры участия в деятельности СОНКО</a:t>
            </a:r>
          </a:p>
          <a:p>
            <a:r>
              <a:rPr lang="ru-RU" sz="2900" dirty="0" smtClean="0"/>
              <a:t>Содействие укреплению доверия граждан, укреплению репутации</a:t>
            </a:r>
          </a:p>
          <a:p>
            <a:r>
              <a:rPr lang="ru-RU" sz="2900" dirty="0" smtClean="0"/>
              <a:t>Определение политики в отношении сектора НКО</a:t>
            </a:r>
          </a:p>
          <a:p>
            <a:r>
              <a:rPr lang="ru-RU" sz="2900" dirty="0" smtClean="0"/>
              <a:t>Формирование среды для становления гражданина и социализации граждан через НКО, формирование человека как гражданина (через СМИ, культуру и образования)</a:t>
            </a:r>
          </a:p>
          <a:p>
            <a:r>
              <a:rPr lang="ru-RU" sz="2900" dirty="0" smtClean="0"/>
              <a:t>Создание условий для деятельности НКО (законодательство, регистрация, ликвидация, отчетность, льготы, налогообложение)</a:t>
            </a:r>
          </a:p>
          <a:p>
            <a:r>
              <a:rPr lang="ru-RU" sz="2900" dirty="0" smtClean="0"/>
              <a:t>Содействие созданию инфраструктуры</a:t>
            </a:r>
          </a:p>
          <a:p>
            <a:r>
              <a:rPr lang="ru-RU" sz="2900" dirty="0" smtClean="0"/>
              <a:t>Ресурсная поддержка (имущество, финансирование)</a:t>
            </a:r>
          </a:p>
          <a:p>
            <a:r>
              <a:rPr lang="ru-RU" sz="2900" dirty="0" smtClean="0"/>
              <a:t>Поддержка бизнеса и граждан для взаимодействия СОНКО</a:t>
            </a:r>
          </a:p>
          <a:p>
            <a:pPr>
              <a:buNone/>
            </a:pPr>
            <a:r>
              <a:rPr lang="ru-RU" sz="2900" dirty="0" smtClean="0"/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796908"/>
          </a:xfrm>
        </p:spPr>
        <p:txBody>
          <a:bodyPr/>
          <a:lstStyle/>
          <a:p>
            <a:r>
              <a:rPr lang="ru-RU" dirty="0" smtClean="0"/>
              <a:t>ВЛАСТЬ                 СОНКО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071802" y="428604"/>
            <a:ext cx="135732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85754" y="1071546"/>
            <a:ext cx="8358246" cy="1428760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 smtClean="0"/>
              <a:t>Участие в создании и деятельности СОНКО </a:t>
            </a:r>
          </a:p>
          <a:p>
            <a:r>
              <a:rPr lang="ru-RU" sz="2900" dirty="0" smtClean="0"/>
              <a:t>Волонтерская помощь СОНКО </a:t>
            </a:r>
          </a:p>
          <a:p>
            <a:r>
              <a:rPr lang="ru-RU" sz="2900" dirty="0" smtClean="0"/>
              <a:t>Благотворительная помощь СОНКО</a:t>
            </a:r>
          </a:p>
          <a:p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796908"/>
          </a:xfrm>
        </p:spPr>
        <p:txBody>
          <a:bodyPr>
            <a:normAutofit/>
          </a:bodyPr>
          <a:lstStyle/>
          <a:p>
            <a:r>
              <a:rPr lang="ru-RU" dirty="0" smtClean="0"/>
              <a:t>ГРАЖДАНЕ                 СОНКО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4000496" y="500042"/>
            <a:ext cx="135732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642910" y="1928802"/>
            <a:ext cx="8143900" cy="79690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СОНКО                    </a:t>
            </a:r>
            <a:r>
              <a:rPr lang="ru-RU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ГРАЖДАНЕ 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929058" y="2214554"/>
            <a:ext cx="135732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держимое 1"/>
          <p:cNvSpPr txBox="1">
            <a:spLocks/>
          </p:cNvSpPr>
          <p:nvPr/>
        </p:nvSpPr>
        <p:spPr>
          <a:xfrm>
            <a:off x="571472" y="2643182"/>
            <a:ext cx="8786874" cy="4214818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Воспитание активных граждан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Вовлечение граждан в оказание помощи нуждающимся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Содействие реализации потенциала гражданского участия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Помощь людям в реализации потребности самореализации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реализации гуманистических и социальных потребностей граждан, потребностей в общественной активности и филантропии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Содействие развитию взаимопомощи и самопомощи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Содействие участию граждан в принятии </a:t>
            </a:r>
            <a:r>
              <a:rPr lang="ru-RU" sz="3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гос</a:t>
            </a:r>
            <a:r>
              <a:rPr lang="ru-RU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решений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Доведение мнения граждан до лиц принимающих решения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Содействие более справедливому распределению общественных благ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Защита прав граждан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Содействие личностному развитию и росту граждан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Создание для граждан социальных лифтов</a:t>
            </a:r>
            <a:r>
              <a:rPr lang="ru-RU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214422"/>
            <a:ext cx="4214810" cy="1785950"/>
          </a:xfrm>
        </p:spPr>
        <p:txBody>
          <a:bodyPr>
            <a:noAutofit/>
          </a:bodyPr>
          <a:lstStyle/>
          <a:p>
            <a:r>
              <a:rPr lang="ru-RU" sz="1800" dirty="0" smtClean="0"/>
              <a:t>Предоставление ресурсов (финансовых и не финансовых, гранты, благотворительность)</a:t>
            </a:r>
          </a:p>
          <a:p>
            <a:r>
              <a:rPr lang="ru-RU" sz="1800" dirty="0" smtClean="0"/>
              <a:t>Предоставление услуг </a:t>
            </a:r>
            <a:r>
              <a:rPr lang="ru-RU" sz="1800" dirty="0" err="1" smtClean="0"/>
              <a:t>про-боно</a:t>
            </a:r>
            <a:endParaRPr lang="ru-RU" sz="1800" dirty="0" smtClean="0"/>
          </a:p>
          <a:p>
            <a:r>
              <a:rPr lang="ru-RU" sz="1800" dirty="0" smtClean="0"/>
              <a:t>Реализация программ наставничества</a:t>
            </a:r>
          </a:p>
          <a:p>
            <a:r>
              <a:rPr lang="ru-RU" sz="1800" dirty="0" smtClean="0"/>
              <a:t>Предоставление возможности для корпоративного </a:t>
            </a:r>
            <a:r>
              <a:rPr lang="ru-RU" sz="1800" dirty="0" err="1" smtClean="0"/>
              <a:t>волонтерства</a:t>
            </a:r>
            <a:r>
              <a:rPr lang="ru-RU" sz="1800" dirty="0" smtClean="0"/>
              <a:t> </a:t>
            </a:r>
          </a:p>
          <a:p>
            <a:r>
              <a:rPr lang="ru-RU" sz="1800" dirty="0" smtClean="0"/>
              <a:t>Организация корпоративных волонтерских программ, повышение лояльности </a:t>
            </a:r>
          </a:p>
          <a:p>
            <a:r>
              <a:rPr lang="ru-RU" sz="1800" dirty="0" smtClean="0"/>
              <a:t>Закупка услуг</a:t>
            </a:r>
          </a:p>
          <a:p>
            <a:r>
              <a:rPr lang="ru-RU" sz="1800" dirty="0" err="1" smtClean="0"/>
              <a:t>Аутсорсинг</a:t>
            </a:r>
            <a:r>
              <a:rPr lang="ru-RU" sz="1800" dirty="0" smtClean="0"/>
              <a:t> социальной сферы на предприятиях</a:t>
            </a:r>
          </a:p>
          <a:p>
            <a:pPr>
              <a:buNone/>
            </a:pPr>
            <a:r>
              <a:rPr lang="ru-RU" sz="1800" dirty="0" smtClean="0"/>
              <a:t> </a:t>
            </a: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357166"/>
            <a:ext cx="3428992" cy="285728"/>
          </a:xfrm>
        </p:spPr>
        <p:txBody>
          <a:bodyPr>
            <a:noAutofit/>
          </a:bodyPr>
          <a:lstStyle/>
          <a:p>
            <a:r>
              <a:rPr lang="ru-RU" sz="2800" b="0" dirty="0" smtClean="0"/>
              <a:t>БИЗНЕС</a:t>
            </a:r>
            <a:r>
              <a:rPr lang="ru-RU" sz="2800" dirty="0" smtClean="0"/>
              <a:t>                 СОНКО</a:t>
            </a:r>
            <a:endParaRPr lang="ru-RU" sz="2800" dirty="0"/>
          </a:p>
        </p:txBody>
      </p:sp>
      <p:sp>
        <p:nvSpPr>
          <p:cNvPr id="6" name="Стрелка вправо 5"/>
          <p:cNvSpPr/>
          <p:nvPr/>
        </p:nvSpPr>
        <p:spPr>
          <a:xfrm rot="5400000">
            <a:off x="2333565" y="523900"/>
            <a:ext cx="641023" cy="3075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5929322" y="214290"/>
            <a:ext cx="2928926" cy="57150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СОНКО                    </a:t>
            </a:r>
            <a:r>
              <a:rPr lang="ru-RU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БИЗНЕС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1"/>
          <p:cNvSpPr txBox="1">
            <a:spLocks/>
          </p:cNvSpPr>
          <p:nvPr/>
        </p:nvSpPr>
        <p:spPr>
          <a:xfrm>
            <a:off x="4643438" y="1142984"/>
            <a:ext cx="4500562" cy="357187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с населением 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обратной связи с потребителями услуг и товаров, производимых бизнесом 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Решение проблем устойчивости и развития сообществ на территории 	 компаний 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Экспертиза реализующихся программ КСО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Предоставление ресурсов для реализации программ КСО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Фокусирование внимания бизнеса на проблемных зонах деятельности бизнеса 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Создание сплоченного трудового коллектива через программу корпоративного </a:t>
            </a:r>
            <a:r>
              <a:rPr lang="ru-RU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волонтерства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и КСО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5119646" y="523900"/>
            <a:ext cx="641023" cy="3075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785926"/>
            <a:ext cx="4214810" cy="4714908"/>
          </a:xfrm>
        </p:spPr>
        <p:txBody>
          <a:bodyPr>
            <a:noAutofit/>
          </a:bodyPr>
          <a:lstStyle/>
          <a:p>
            <a:r>
              <a:rPr lang="ru-RU" sz="1800" dirty="0" smtClean="0"/>
              <a:t>Предоставление возможности для соц. рекламы СОНКО </a:t>
            </a:r>
          </a:p>
          <a:p>
            <a:r>
              <a:rPr lang="ru-RU" sz="1800" dirty="0" smtClean="0"/>
              <a:t>Информационная поддержка проектов СОНКО </a:t>
            </a:r>
          </a:p>
          <a:p>
            <a:r>
              <a:rPr lang="ru-RU" sz="1800" dirty="0" smtClean="0"/>
              <a:t>Продвижение СОНКО </a:t>
            </a:r>
          </a:p>
          <a:p>
            <a:r>
              <a:rPr lang="ru-RU" sz="1800" dirty="0" smtClean="0"/>
              <a:t>Формирование репутации СОНКО </a:t>
            </a:r>
          </a:p>
          <a:p>
            <a:r>
              <a:rPr lang="ru-RU" sz="1800" dirty="0" smtClean="0"/>
              <a:t>Продвижение практик СОНКО </a:t>
            </a:r>
          </a:p>
          <a:p>
            <a:r>
              <a:rPr lang="ru-RU" sz="1800" dirty="0" smtClean="0"/>
              <a:t>Предоставление площадок для выступлений </a:t>
            </a: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714356"/>
            <a:ext cx="3428992" cy="642942"/>
          </a:xfrm>
        </p:spPr>
        <p:txBody>
          <a:bodyPr>
            <a:noAutofit/>
          </a:bodyPr>
          <a:lstStyle/>
          <a:p>
            <a:r>
              <a:rPr lang="ru-RU" sz="2800" b="0" dirty="0" smtClean="0"/>
              <a:t>СМИ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СОНКО</a:t>
            </a:r>
            <a:endParaRPr lang="ru-RU" sz="2800" dirty="0"/>
          </a:p>
        </p:txBody>
      </p:sp>
      <p:sp>
        <p:nvSpPr>
          <p:cNvPr id="6" name="Стрелка вправо 5"/>
          <p:cNvSpPr/>
          <p:nvPr/>
        </p:nvSpPr>
        <p:spPr>
          <a:xfrm rot="5400000">
            <a:off x="2047812" y="809652"/>
            <a:ext cx="641023" cy="3075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6000760" y="642918"/>
            <a:ext cx="2928926" cy="57150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СОНКО                    </a:t>
            </a:r>
          </a:p>
          <a:p>
            <a:pPr lvl="0">
              <a:spcBef>
                <a:spcPct val="0"/>
              </a:spcBef>
            </a:pPr>
            <a:endParaRPr lang="ru-RU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ru-RU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СМИ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1"/>
          <p:cNvSpPr txBox="1">
            <a:spLocks/>
          </p:cNvSpPr>
          <p:nvPr/>
        </p:nvSpPr>
        <p:spPr>
          <a:xfrm>
            <a:off x="4643438" y="1714488"/>
            <a:ext cx="4500562" cy="550072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Создание ярких информационных поводов 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Компетентный источник информации для СМИ о проблемах граждан 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Предоставление СМИ лидеров мнений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7262787" y="738214"/>
            <a:ext cx="641023" cy="3075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2357430"/>
            <a:ext cx="8229600" cy="30783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направления работы:</a:t>
            </a:r>
          </a:p>
          <a:p>
            <a:r>
              <a:rPr lang="ru-RU" dirty="0" smtClean="0"/>
              <a:t>Привлечение ресурсов </a:t>
            </a:r>
          </a:p>
          <a:p>
            <a:r>
              <a:rPr lang="ru-RU" dirty="0" smtClean="0"/>
              <a:t>Общественный контроль</a:t>
            </a:r>
          </a:p>
          <a:p>
            <a:r>
              <a:rPr lang="ru-RU" dirty="0" smtClean="0"/>
              <a:t>Экспертное сопровождение</a:t>
            </a:r>
          </a:p>
          <a:p>
            <a:r>
              <a:rPr lang="ru-RU" dirty="0" smtClean="0"/>
              <a:t>Обеспечение социальных услуг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6541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СОНКО и отдельные отрасли социальной сферы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СОНКО и отдельные отрасли социальной сферы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Двойная стрелка влево/вправо 6"/>
          <p:cNvSpPr/>
          <p:nvPr/>
        </p:nvSpPr>
        <p:spPr>
          <a:xfrm rot="2255066">
            <a:off x="2491950" y="2624915"/>
            <a:ext cx="1071570" cy="5715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ая стрелка влево/вправо 7"/>
          <p:cNvSpPr/>
          <p:nvPr/>
        </p:nvSpPr>
        <p:spPr>
          <a:xfrm rot="2255066">
            <a:off x="5420908" y="4339427"/>
            <a:ext cx="1071570" cy="5715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ая стрелка влево/вправо 8"/>
          <p:cNvSpPr/>
          <p:nvPr/>
        </p:nvSpPr>
        <p:spPr>
          <a:xfrm rot="19929578">
            <a:off x="5499968" y="2431875"/>
            <a:ext cx="1071570" cy="5684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войная стрелка влево/вправо 9"/>
          <p:cNvSpPr/>
          <p:nvPr/>
        </p:nvSpPr>
        <p:spPr>
          <a:xfrm rot="19929578">
            <a:off x="2642449" y="4217822"/>
            <a:ext cx="1071570" cy="5684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276</TotalTime>
  <Words>992</Words>
  <PresentationFormat>Экран (4:3)</PresentationFormat>
  <Paragraphs>217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Механизмы получения мер поддержки социальных предпринимателей и СО НКО при оказании услуг в сфере культуры</vt:lpstr>
      <vt:lpstr>Социальная роль СОНКО</vt:lpstr>
      <vt:lpstr>СОНКО                 ВЛАСТЬ </vt:lpstr>
      <vt:lpstr>ВЛАСТЬ                 СОНКО</vt:lpstr>
      <vt:lpstr>ГРАЖДАНЕ                 СОНКО</vt:lpstr>
      <vt:lpstr>БИЗНЕС                 СОНКО</vt:lpstr>
      <vt:lpstr>СМИ    СОНКО</vt:lpstr>
      <vt:lpstr>СОНКО и отдельные отрасли социальной сферы </vt:lpstr>
      <vt:lpstr>СОНКО и отдельные отрасли социальной сферы</vt:lpstr>
      <vt:lpstr>СОНКО                 КУЛЬТУРА</vt:lpstr>
      <vt:lpstr>КУЛЬТУРА                СОНКО</vt:lpstr>
      <vt:lpstr>ПОДДЕРЖКА СОНКО  в Ханты-Мансийском автономном округе - Югре</vt:lpstr>
      <vt:lpstr>Поддержка СОНКО  город Мегион</vt:lpstr>
      <vt:lpstr>«Перечень услуг в сфере культуры для передачи на исполнение немуниципальным организациям, в том числе СО НКО»*</vt:lpstr>
      <vt:lpstr>Порядок предоставления субсидии из бюджета города СОНКО*</vt:lpstr>
      <vt:lpstr>Организация и проведение культурно-массовых мероприятий</vt:lpstr>
      <vt:lpstr> Функции культурно-массовой работы  </vt:lpstr>
      <vt:lpstr>Организация мероприятий </vt:lpstr>
      <vt:lpstr>Организация мероприятий </vt:lpstr>
      <vt:lpstr>Этапы проведения  культурно-массовых мероприятий</vt:lpstr>
      <vt:lpstr>Имущественная поддержка СОНКО</vt:lpstr>
      <vt:lpstr>Аренда негосударственными организациями, в том числе СО НКО имущества, находящегося в оперативном управлении МАУ «Дворец искусств»</vt:lpstr>
      <vt:lpstr>Информационная поддержка СОНКО</vt:lpstr>
      <vt:lpstr>Порядок предоставления грантовой поддержки СО НКО</vt:lpstr>
      <vt:lpstr>Желаем Успехов!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Механизмы получения мер поддержки социальных предпринимателей и СО НКО при оказании услуг в сфере культуры</dc:title>
  <dc:creator>user</dc:creator>
  <cp:lastModifiedBy>user</cp:lastModifiedBy>
  <cp:revision>32</cp:revision>
  <dcterms:created xsi:type="dcterms:W3CDTF">2019-09-10T17:34:08Z</dcterms:created>
  <dcterms:modified xsi:type="dcterms:W3CDTF">2019-09-11T07:50:57Z</dcterms:modified>
</cp:coreProperties>
</file>