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3622DCB-712E-4982-8DA4-87033ADBCD5F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98A1EAC-8A02-4F24-83BC-8BC0A92145FA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50884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22DCB-712E-4982-8DA4-87033ADBCD5F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A1EAC-8A02-4F24-83BC-8BC0A92145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0696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22DCB-712E-4982-8DA4-87033ADBCD5F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A1EAC-8A02-4F24-83BC-8BC0A92145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15826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22DCB-712E-4982-8DA4-87033ADBCD5F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A1EAC-8A02-4F24-83BC-8BC0A92145FA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48922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22DCB-712E-4982-8DA4-87033ADBCD5F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A1EAC-8A02-4F24-83BC-8BC0A92145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05529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22DCB-712E-4982-8DA4-87033ADBCD5F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A1EAC-8A02-4F24-83BC-8BC0A92145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9006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22DCB-712E-4982-8DA4-87033ADBCD5F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A1EAC-8A02-4F24-83BC-8BC0A92145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21276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22DCB-712E-4982-8DA4-87033ADBCD5F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A1EAC-8A02-4F24-83BC-8BC0A92145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71536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22DCB-712E-4982-8DA4-87033ADBCD5F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A1EAC-8A02-4F24-83BC-8BC0A92145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1844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22DCB-712E-4982-8DA4-87033ADBCD5F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A1EAC-8A02-4F24-83BC-8BC0A92145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597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22DCB-712E-4982-8DA4-87033ADBCD5F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A1EAC-8A02-4F24-83BC-8BC0A92145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2091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22DCB-712E-4982-8DA4-87033ADBCD5F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A1EAC-8A02-4F24-83BC-8BC0A92145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01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22DCB-712E-4982-8DA4-87033ADBCD5F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A1EAC-8A02-4F24-83BC-8BC0A92145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260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22DCB-712E-4982-8DA4-87033ADBCD5F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A1EAC-8A02-4F24-83BC-8BC0A92145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249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22DCB-712E-4982-8DA4-87033ADBCD5F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A1EAC-8A02-4F24-83BC-8BC0A92145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2377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22DCB-712E-4982-8DA4-87033ADBCD5F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A1EAC-8A02-4F24-83BC-8BC0A92145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5506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22DCB-712E-4982-8DA4-87033ADBCD5F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A1EAC-8A02-4F24-83BC-8BC0A92145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6207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3622DCB-712E-4982-8DA4-87033ADBCD5F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98A1EAC-8A02-4F24-83BC-8BC0A92145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1636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Молодежный спектакль </a:t>
            </a:r>
            <a:br>
              <a:rPr lang="ru-RU" dirty="0" smtClean="0"/>
            </a:br>
            <a:r>
              <a:rPr lang="ru-RU" dirty="0" smtClean="0"/>
              <a:t>«дверь»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21420000">
            <a:off x="891201" y="3311779"/>
            <a:ext cx="9755187" cy="550333"/>
          </a:xfrm>
        </p:spPr>
        <p:txBody>
          <a:bodyPr/>
          <a:lstStyle/>
          <a:p>
            <a:pPr algn="ctr"/>
            <a:r>
              <a:rPr lang="ru-RU" spc="600" dirty="0" smtClean="0"/>
              <a:t>Егор </a:t>
            </a:r>
            <a:r>
              <a:rPr lang="ru-RU" spc="600" dirty="0" err="1" smtClean="0"/>
              <a:t>семейников</a:t>
            </a:r>
            <a:endParaRPr lang="ru-RU" spc="600" dirty="0" smtClean="0"/>
          </a:p>
          <a:p>
            <a:pPr algn="ctr"/>
            <a:r>
              <a:rPr lang="ru-RU" sz="1400" dirty="0" smtClean="0"/>
              <a:t>Ведущий специалист по жанрам творчества  МАУ «ДВОРЕЦ ИСКУССТВ»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err="1" smtClean="0"/>
              <a:t>мегион</a:t>
            </a:r>
            <a:r>
              <a:rPr lang="ru-RU" dirty="0" smtClean="0"/>
              <a:t>, 2021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6103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42900"/>
            <a:ext cx="10396882" cy="1151965"/>
          </a:xfrm>
        </p:spPr>
        <p:txBody>
          <a:bodyPr/>
          <a:lstStyle/>
          <a:p>
            <a:r>
              <a:rPr lang="ru-RU" dirty="0" smtClean="0"/>
              <a:t>«ДВЕРЬ» -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356443" y="2342110"/>
            <a:ext cx="7724064" cy="3032475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smtClean="0"/>
              <a:t>ЦЕЛЬ проекта – показ спектакля с участием молодых самодеятельных артистов</a:t>
            </a:r>
          </a:p>
          <a:p>
            <a:pPr algn="just"/>
            <a:r>
              <a:rPr lang="ru-RU" dirty="0" smtClean="0"/>
              <a:t>Задачи:</a:t>
            </a:r>
          </a:p>
          <a:p>
            <a:pPr marL="0" indent="0" algn="just">
              <a:buNone/>
            </a:pPr>
            <a:r>
              <a:rPr lang="ru-RU" dirty="0" smtClean="0"/>
              <a:t>Патриотическое воспитание молодежи</a:t>
            </a:r>
          </a:p>
          <a:p>
            <a:pPr marL="0" indent="0" algn="just">
              <a:buNone/>
            </a:pPr>
            <a:r>
              <a:rPr lang="ru-RU" dirty="0" smtClean="0"/>
              <a:t>формирования социально-активной личности, обладающей чувством национальной гордости, гражданского достоинства, любви к Отечеству, своему народу и готовностью к его защите</a:t>
            </a:r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3589461" y="621614"/>
            <a:ext cx="7726239" cy="14417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2800" spc="300" dirty="0" smtClean="0"/>
              <a:t>Спектакль о  создании фронтовых бригад артистов, писателей, художников и фронтовых театров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673866"/>
            <a:ext cx="1953491" cy="293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05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Социальная значимость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/>
              <a:t>Военно-патриотическое воспитание молодежи - одно из основных направлений современной политики российской </a:t>
            </a:r>
            <a:r>
              <a:rPr lang="ru-RU" dirty="0" smtClean="0"/>
              <a:t>Федерации</a:t>
            </a:r>
          </a:p>
          <a:p>
            <a:r>
              <a:rPr lang="ru-RU" dirty="0" smtClean="0"/>
              <a:t>Личное </a:t>
            </a:r>
            <a:r>
              <a:rPr lang="ru-RU" dirty="0"/>
              <a:t>участие каждого зрителя и молодого артиста в проекте предполагает достижение психологического и эстетического воздействия, способного пробудить </a:t>
            </a:r>
            <a:r>
              <a:rPr lang="ru-RU" dirty="0" smtClean="0"/>
              <a:t>гражданские </a:t>
            </a:r>
            <a:r>
              <a:rPr lang="ru-RU" dirty="0"/>
              <a:t>чувства и военно-патриотический дух среди современной </a:t>
            </a:r>
            <a:r>
              <a:rPr lang="ru-RU" dirty="0" smtClean="0"/>
              <a:t>молодежи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8466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970" y="193431"/>
            <a:ext cx="10396882" cy="1151965"/>
          </a:xfrm>
        </p:spPr>
        <p:txBody>
          <a:bodyPr/>
          <a:lstStyle/>
          <a:p>
            <a:pPr algn="ctr"/>
            <a:r>
              <a:rPr lang="ru-RU" dirty="0" smtClean="0"/>
              <a:t>Этапы реализации проекта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225348864"/>
              </p:ext>
            </p:extLst>
          </p:nvPr>
        </p:nvGraphicFramePr>
        <p:xfrm>
          <a:off x="1951891" y="1345396"/>
          <a:ext cx="8071339" cy="39408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0565">
                  <a:extLst>
                    <a:ext uri="{9D8B030D-6E8A-4147-A177-3AD203B41FA5}">
                      <a16:colId xmlns:a16="http://schemas.microsoft.com/office/drawing/2014/main" val="2571396503"/>
                    </a:ext>
                  </a:extLst>
                </a:gridCol>
                <a:gridCol w="6030774">
                  <a:extLst>
                    <a:ext uri="{9D8B030D-6E8A-4147-A177-3AD203B41FA5}">
                      <a16:colId xmlns:a16="http://schemas.microsoft.com/office/drawing/2014/main" val="3167044574"/>
                    </a:ext>
                  </a:extLst>
                </a:gridCol>
              </a:tblGrid>
              <a:tr h="366594">
                <a:tc>
                  <a:txBody>
                    <a:bodyPr/>
                    <a:lstStyle/>
                    <a:p>
                      <a:pPr algn="ctr"/>
                      <a:r>
                        <a:rPr lang="ru-RU" b="0" spc="600" dirty="0" smtClean="0"/>
                        <a:t>этап</a:t>
                      </a:r>
                      <a:endParaRPr lang="ru-RU" b="0" spc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spc="600" dirty="0" smtClean="0"/>
                        <a:t>описание</a:t>
                      </a:r>
                      <a:endParaRPr lang="ru-RU" b="0" spc="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4299828"/>
                  </a:ext>
                </a:extLst>
              </a:tr>
              <a:tr h="1466376"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endParaRPr lang="ru-RU" dirty="0" smtClean="0"/>
                    </a:p>
                    <a:p>
                      <a:pPr marL="0" indent="0" algn="l">
                        <a:buFont typeface="+mj-lt"/>
                        <a:buNone/>
                      </a:pPr>
                      <a:r>
                        <a:rPr lang="en-US" dirty="0" smtClean="0"/>
                        <a:t>I</a:t>
                      </a:r>
                      <a:r>
                        <a:rPr lang="ru-RU" dirty="0" smtClean="0"/>
                        <a:t>.        </a:t>
                      </a:r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1 месяц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Написание сценария</a:t>
                      </a:r>
                    </a:p>
                    <a:p>
                      <a:r>
                        <a:rPr lang="ru-RU" dirty="0" smtClean="0"/>
                        <a:t>Кастинг на роли</a:t>
                      </a:r>
                      <a:endParaRPr lang="ru-RU" baseline="0" dirty="0" smtClean="0"/>
                    </a:p>
                    <a:p>
                      <a:r>
                        <a:rPr lang="ru-RU" baseline="0" dirty="0" smtClean="0"/>
                        <a:t>Создание эскизов декораций, реквизита и костюмов</a:t>
                      </a:r>
                    </a:p>
                    <a:p>
                      <a:r>
                        <a:rPr lang="ru-RU" baseline="0" dirty="0" smtClean="0"/>
                        <a:t>Подбор музыкального материала</a:t>
                      </a:r>
                    </a:p>
                    <a:p>
                      <a:r>
                        <a:rPr lang="ru-RU" baseline="0" dirty="0" smtClean="0"/>
                        <a:t>Освещение в СМИ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8804565"/>
                  </a:ext>
                </a:extLst>
              </a:tr>
              <a:tr h="1191431"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endParaRPr lang="ru-RU" dirty="0" smtClean="0"/>
                    </a:p>
                    <a:p>
                      <a:pPr marL="0" indent="0" algn="l">
                        <a:buFont typeface="+mj-lt"/>
                        <a:buNone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II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      </a:t>
                      </a:r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2 месяца</a:t>
                      </a:r>
                    </a:p>
                    <a:p>
                      <a:pPr marL="400050" indent="-400050" algn="l">
                        <a:buFont typeface="+mj-lt"/>
                        <a:buAutoNum type="romanUcPeriod" startAt="2"/>
                      </a:pP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Работа над спектаклем:</a:t>
                      </a:r>
                    </a:p>
                    <a:p>
                      <a:r>
                        <a:rPr lang="ru-RU" dirty="0" smtClean="0"/>
                        <a:t>Застольный</a:t>
                      </a:r>
                      <a:r>
                        <a:rPr lang="ru-RU" baseline="0" dirty="0" smtClean="0"/>
                        <a:t> период</a:t>
                      </a:r>
                    </a:p>
                    <a:p>
                      <a:r>
                        <a:rPr lang="ru-RU" baseline="0" dirty="0" smtClean="0"/>
                        <a:t>Работка </a:t>
                      </a:r>
                      <a:r>
                        <a:rPr lang="ru-RU" baseline="0" dirty="0" err="1" smtClean="0"/>
                        <a:t>выградке</a:t>
                      </a:r>
                      <a:endParaRPr lang="ru-RU" baseline="0" dirty="0" smtClean="0"/>
                    </a:p>
                    <a:p>
                      <a:r>
                        <a:rPr lang="ru-RU" baseline="0" dirty="0" smtClean="0"/>
                        <a:t>Генеральная репетиция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9433022"/>
                  </a:ext>
                </a:extLst>
              </a:tr>
              <a:tr h="9164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III</a:t>
                      </a:r>
                      <a:r>
                        <a:rPr lang="ru-RU" dirty="0" smtClean="0"/>
                        <a:t>.     </a:t>
                      </a:r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2 недели</a:t>
                      </a:r>
                    </a:p>
                    <a:p>
                      <a:pPr algn="l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Премьера</a:t>
                      </a:r>
                      <a:r>
                        <a:rPr lang="ru-RU" baseline="0" dirty="0" smtClean="0"/>
                        <a:t> спектакля</a:t>
                      </a:r>
                    </a:p>
                    <a:p>
                      <a:r>
                        <a:rPr lang="ru-RU" baseline="0" dirty="0" smtClean="0"/>
                        <a:t>Повторные показы</a:t>
                      </a:r>
                    </a:p>
                    <a:p>
                      <a:r>
                        <a:rPr lang="ru-RU" baseline="0" dirty="0" smtClean="0"/>
                        <a:t>Съемка показа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04009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6620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5800" y="571500"/>
            <a:ext cx="10394707" cy="4803086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Реализация проекта планируется на базе </a:t>
            </a:r>
          </a:p>
          <a:p>
            <a:pPr marL="0" indent="0" algn="ctr">
              <a:buNone/>
            </a:pPr>
            <a:r>
              <a:rPr lang="ru-RU" dirty="0" err="1" smtClean="0"/>
              <a:t>мау</a:t>
            </a:r>
            <a:r>
              <a:rPr lang="ru-RU" dirty="0" smtClean="0"/>
              <a:t> «дворец искусств» и </a:t>
            </a:r>
            <a:r>
              <a:rPr lang="ru-RU" dirty="0" err="1" smtClean="0"/>
              <a:t>дк</a:t>
            </a:r>
            <a:r>
              <a:rPr lang="ru-RU" dirty="0" smtClean="0"/>
              <a:t> «</a:t>
            </a:r>
            <a:r>
              <a:rPr lang="ru-RU" dirty="0" err="1" smtClean="0"/>
              <a:t>сибирь</a:t>
            </a:r>
            <a:r>
              <a:rPr lang="ru-RU" dirty="0" smtClean="0"/>
              <a:t>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02212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Главное мероприятие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TM04033927[[fn=Главное мероприятие]]</Template>
  <TotalTime>80</TotalTime>
  <Words>179</Words>
  <Application>Microsoft Office PowerPoint</Application>
  <PresentationFormat>Широкоэкранный</PresentationFormat>
  <Paragraphs>37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8" baseType="lpstr">
      <vt:lpstr>Arial</vt:lpstr>
      <vt:lpstr>Impact</vt:lpstr>
      <vt:lpstr>Главное мероприятие</vt:lpstr>
      <vt:lpstr>Молодежный спектакль  «дверь»</vt:lpstr>
      <vt:lpstr>«ДВЕРЬ» - </vt:lpstr>
      <vt:lpstr>Социальная значимость проекта</vt:lpstr>
      <vt:lpstr>Этапы реализации проекта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Молодежный телеспектакль  «дверь»</dc:title>
  <dc:creator>Neo</dc:creator>
  <cp:lastModifiedBy>Neo</cp:lastModifiedBy>
  <cp:revision>7</cp:revision>
  <dcterms:created xsi:type="dcterms:W3CDTF">2021-03-24T06:39:47Z</dcterms:created>
  <dcterms:modified xsi:type="dcterms:W3CDTF">2021-03-24T08:00:31Z</dcterms:modified>
</cp:coreProperties>
</file>