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63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8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6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8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0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5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99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9192-0850-47DB-93FE-7F0494FE803F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BF04-6335-4112-B493-9C4F9CEDD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megion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mailto:dimegion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921" y="261852"/>
            <a:ext cx="106628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</a:t>
            </a:r>
          </a:p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искусств»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досуга и занятости молодежи</a:t>
            </a:r>
            <a:r>
              <a:rPr lang="ru-RU" sz="4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251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23604"/>
              </p:ext>
            </p:extLst>
          </p:nvPr>
        </p:nvGraphicFramePr>
        <p:xfrm>
          <a:off x="4900812" y="166253"/>
          <a:ext cx="1693159" cy="1311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5835240" imgH="4319280" progId="CorelDRAW.Graphic.14">
                  <p:embed/>
                </p:oleObj>
              </mc:Choice>
              <mc:Fallback>
                <p:oleObj r:id="rId4" imgW="5835240" imgH="431928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812" y="166253"/>
                        <a:ext cx="1693159" cy="13118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692" y="5951912"/>
            <a:ext cx="1170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9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97824"/>
              </p:ext>
            </p:extLst>
          </p:nvPr>
        </p:nvGraphicFramePr>
        <p:xfrm>
          <a:off x="229204" y="0"/>
          <a:ext cx="3792864" cy="525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7363" imgH="8020022" progId="AcroExch.Document.DC">
                  <p:embed/>
                </p:oleObj>
              </mc:Choice>
              <mc:Fallback>
                <p:oleObj name="Acrobat Document" r:id="rId3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04" y="0"/>
                        <a:ext cx="3792864" cy="5252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841">
            <a:off x="5535250" y="51545"/>
            <a:ext cx="3037306" cy="4303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726">
            <a:off x="4496398" y="3112347"/>
            <a:ext cx="2659858" cy="3769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104">
            <a:off x="8567079" y="3098784"/>
            <a:ext cx="2753330" cy="3901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706">
            <a:off x="8346575" y="404654"/>
            <a:ext cx="3570118" cy="25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82" y="1011560"/>
            <a:ext cx="11251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</a:tabLst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Благодарю </a:t>
            </a: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 внимание!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408" y="3382028"/>
            <a:ext cx="6726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Сайт: </a:t>
            </a:r>
            <a:r>
              <a:rPr lang="en-US" sz="2800" b="1" dirty="0">
                <a:hlinkClick r:id="rId3"/>
              </a:rPr>
              <a:t>https://dimegion.ru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Эл. почта: </a:t>
            </a:r>
            <a:r>
              <a:rPr lang="en-US" sz="2800" b="1" dirty="0" smtClean="0">
                <a:hlinkClick r:id="rId4"/>
              </a:rPr>
              <a:t>dimegion@mail.ru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Тел: 3-20-05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77" y="1697798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7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15" y="641279"/>
            <a:ext cx="116341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0215" algn="l"/>
              </a:tabLst>
            </a:pPr>
            <a:r>
              <a:rPr lang="ru-RU" sz="4400" b="1" dirty="0">
                <a:latin typeface="Times New Roman"/>
                <a:ea typeface="Calibri"/>
              </a:rPr>
              <a:t>Структура </a:t>
            </a:r>
            <a:r>
              <a:rPr lang="ru-RU" sz="4400" b="1" dirty="0" smtClean="0">
                <a:latin typeface="Times New Roman"/>
                <a:ea typeface="Calibri"/>
              </a:rPr>
              <a:t>учреждения</a:t>
            </a:r>
            <a:endParaRPr lang="ru-RU" sz="4400" b="1" dirty="0" smtClean="0">
              <a:latin typeface="Times New Roman"/>
              <a:ea typeface="Calibri"/>
            </a:endParaRP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sz="3200" b="1" dirty="0" smtClean="0">
                <a:latin typeface="Times New Roman"/>
                <a:ea typeface="Calibri"/>
              </a:rPr>
              <a:t>Дворец </a:t>
            </a:r>
            <a:r>
              <a:rPr lang="ru-RU" sz="3200" b="1" dirty="0" smtClean="0">
                <a:latin typeface="Times New Roman"/>
                <a:ea typeface="Calibri"/>
              </a:rPr>
              <a:t>искусств</a:t>
            </a:r>
          </a:p>
          <a:p>
            <a:pPr marL="571500" indent="-5715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endParaRPr lang="ru-RU" sz="3200" b="1" dirty="0">
              <a:latin typeface="Times New Roman"/>
              <a:ea typeface="Calibri"/>
            </a:endParaRP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/>
                <a:ea typeface="Calibri"/>
              </a:rPr>
              <a:t>Культурно-досуговый комплекс </a:t>
            </a:r>
            <a:endParaRPr lang="ru-RU" sz="3200" b="1" dirty="0" smtClean="0"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</a:rPr>
              <a:t> </a:t>
            </a:r>
            <a:r>
              <a:rPr lang="ru-RU" sz="3200" b="1" dirty="0" smtClean="0">
                <a:latin typeface="Times New Roman"/>
                <a:ea typeface="Calibri"/>
              </a:rPr>
              <a:t>                     </a:t>
            </a:r>
            <a:r>
              <a:rPr lang="ru-RU" sz="3200" b="1" dirty="0" smtClean="0">
                <a:latin typeface="Times New Roman"/>
                <a:ea typeface="Calibri"/>
              </a:rPr>
              <a:t>«</a:t>
            </a:r>
            <a:r>
              <a:rPr lang="ru-RU" sz="3200" b="1" dirty="0">
                <a:latin typeface="Times New Roman"/>
                <a:ea typeface="Calibri"/>
              </a:rPr>
              <a:t>Калейдоскоп</a:t>
            </a:r>
            <a:r>
              <a:rPr lang="ru-RU" sz="3200" b="1" dirty="0" smtClean="0">
                <a:latin typeface="Times New Roman"/>
                <a:ea typeface="Calibri"/>
              </a:rPr>
              <a:t>»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b="1" dirty="0">
              <a:latin typeface="Times New Roman"/>
              <a:ea typeface="Calibri"/>
            </a:endParaRP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/>
                <a:ea typeface="Calibri"/>
              </a:rPr>
              <a:t>Дом культуры «Сибирь</a:t>
            </a:r>
            <a:r>
              <a:rPr lang="ru-RU" sz="3200" b="1" dirty="0" smtClean="0">
                <a:latin typeface="Times New Roman"/>
                <a:ea typeface="Calibri"/>
              </a:rPr>
              <a:t>»</a:t>
            </a: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b="1" dirty="0">
              <a:latin typeface="Times New Roman"/>
              <a:ea typeface="Calibri"/>
            </a:endParaRPr>
          </a:p>
          <a:p>
            <a:pPr marL="571500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/>
                <a:ea typeface="Calibri"/>
              </a:rPr>
              <a:t>Парк </a:t>
            </a:r>
            <a:r>
              <a:rPr lang="ru-RU" sz="3200" b="1" dirty="0" smtClean="0">
                <a:latin typeface="Times New Roman"/>
                <a:ea typeface="Calibri"/>
              </a:rPr>
              <a:t>аттракционов</a:t>
            </a:r>
          </a:p>
          <a:p>
            <a:pPr marL="571500" lvl="0" indent="-57150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4400" b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8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170" y="341149"/>
            <a:ext cx="1020267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Контактная информация:</a:t>
            </a:r>
            <a:endParaRPr lang="ru-RU" sz="5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автономное учреждение «Дворец искусств»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Приемная  +7 (34643) 3-50-24 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Касса  +7 (90445)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6-08-77</a:t>
            </a: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Культурно-досуговый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«Калейдоскоп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Касса  +7 (34643)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7-20-24</a:t>
            </a:r>
          </a:p>
          <a:p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Дом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культуры «Сибирь» (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п.Высокий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Касса 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+7 (34643) 5-59-58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6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971" y="443444"/>
            <a:ext cx="843886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молодежи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творческие проекты 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конкурсы  и 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фестивали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рок - концерты 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дискотечные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кинопоказ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 творческих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коллективов 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4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площадок кратковременного пребывания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период летних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каникул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795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235" y="148151"/>
            <a:ext cx="115691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базе МАУ «Дворец искусств» работают 14 клубных формирований для детей 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юношества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направлениям: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хореографическое </a:t>
            </a: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вокальное</a:t>
            </a:r>
            <a:endParaRPr lang="ru-RU" sz="3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вокально-инструментальное </a:t>
            </a: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театральное </a:t>
            </a: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изобразительное искусство</a:t>
            </a: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декоративно-прикладное искусство </a:t>
            </a:r>
          </a:p>
          <a:p>
            <a:pPr marL="3657600" lvl="7" indent="-457200">
              <a:buFont typeface="Wingdings" panose="05000000000000000000" pitchFamily="2" charset="2"/>
              <a:buChar char="§"/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кино-фото 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искусство</a:t>
            </a:r>
            <a:endParaRPr lang="ru-RU" sz="3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8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64" y="0"/>
            <a:ext cx="1142183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МАУ «Дворец искусств» работают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клубных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детей 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юношества</a:t>
            </a:r>
          </a:p>
          <a:p>
            <a:pPr lvl="0" algn="ctr"/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86776"/>
              </p:ext>
            </p:extLst>
          </p:nvPr>
        </p:nvGraphicFramePr>
        <p:xfrm>
          <a:off x="351064" y="921695"/>
          <a:ext cx="11658601" cy="561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756">
                  <a:extLst>
                    <a:ext uri="{9D8B030D-6E8A-4147-A177-3AD203B41FA5}">
                      <a16:colId xmlns:a16="http://schemas.microsoft.com/office/drawing/2014/main" val="2259652141"/>
                    </a:ext>
                  </a:extLst>
                </a:gridCol>
              </a:tblGrid>
              <a:tr h="25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клубного формирования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Возрастная категория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Расписание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9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Детская вокальная студия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«Талисман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Лебедева</a:t>
                      </a:r>
                      <a:r>
                        <a:rPr lang="ru-RU" sz="1400" b="1" i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Лилия Валентиновна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7 до 14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17.20-21.20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17.20-21.20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13.00-17.00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Вокальная студия «Созвездие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Белобородова Татьяна Владимировна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вокальное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14 до 25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17.30-19.30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17.30-20.30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17.30-19.30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17.30-20.30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17.30-20.30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12.00-17.00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Вокальная студия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«Своя компания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Нечкина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Лилия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Вазировна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7 до 15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17.10-19.10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Детский вокальный ансамбль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МегаНотки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Нечкина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Лилия 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Вазировна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15.00-17.00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17.10-19.10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Танцевальный коллектив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«Импульс»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Полозяк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Руслана Николаевна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хореографическое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19.00-21.00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Танцевальный коллектив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«Сюрприз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Полозяк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Руслана Николаевна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хореографическое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6 до 7 лет (дошкольники)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12.00-14.00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Танцевальный коллектив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«Акварельки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Полозяк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Руслана Николаевна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хореографическое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7 до 14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14.30-16.00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14.00-15.30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29419"/>
              </p:ext>
            </p:extLst>
          </p:nvPr>
        </p:nvGraphicFramePr>
        <p:xfrm>
          <a:off x="199506" y="137568"/>
          <a:ext cx="11761176" cy="641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1614">
                  <a:extLst>
                    <a:ext uri="{9D8B030D-6E8A-4147-A177-3AD203B41FA5}">
                      <a16:colId xmlns:a16="http://schemas.microsoft.com/office/drawing/2014/main" val="3276850082"/>
                    </a:ext>
                  </a:extLst>
                </a:gridCol>
              </a:tblGrid>
              <a:tr h="413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клубного формирования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работы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Возрастная категория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Расписание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Хореографический коллектив с элементами акробатики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«Фаворит»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Завьялова Наталья Валерьевна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хореографическое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воскресенье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18.00-19.00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09.00-12.00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16.00-17.30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12.00-13.00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16.00-17.00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7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Хореографический коллектив с элементами акробатики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Dansing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Stars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Завьялова 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Наталья Валерьевна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хореографическое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воскресенье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19.00-20.00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12.00-15.00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17.30-20.00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13.00-15.00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17.00-19.00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28739"/>
                  </a:ext>
                </a:extLst>
              </a:tr>
              <a:tr h="62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Театральный коллектив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«Маска»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Феданюк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Анна Алексеевна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театральное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19.15-21.00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19.15-21.00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13.00-14.30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Театральная студия «Грим»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9-16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Феданюк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Анна Алексеевна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театральное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 11 до 17лет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17.15-18.00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18.00-19.15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17.15-18.00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17.15-18.00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17.15-18.00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18.00-19.15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17.15-18.00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14.30-16.00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Инструментальный ансамбль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Limerence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Сидоренко Станислав Сергеевич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вокально-инструментальное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15 до 24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Инструментальный ансамбль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Black Reflection»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Сидоренко Станислав Сергеевич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вокально-инструментальное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15 до 24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18:10-20:10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Детская студия мультипликации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Сёльси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Конюхова Наталья Вячеславовна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кино-фото искусство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5 до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10.00-18.00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группам)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Коллектив народных промыслов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«Волшебная шкатулка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Лытнева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Галина Валерьевна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декоративно-прикладное искусство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 6 до 17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15.00-18.00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15.00-18.00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15.00-18.00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4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6" y="0"/>
            <a:ext cx="10659650" cy="67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560</Words>
  <Application>Microsoft Office PowerPoint</Application>
  <PresentationFormat>Широкоэкранный</PresentationFormat>
  <Paragraphs>288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CorelDRAW.Graphic.14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Чудакова Ольга Николаевна</dc:creator>
  <cp:lastModifiedBy>Neo</cp:lastModifiedBy>
  <cp:revision>32</cp:revision>
  <dcterms:created xsi:type="dcterms:W3CDTF">2018-11-15T07:12:15Z</dcterms:created>
  <dcterms:modified xsi:type="dcterms:W3CDTF">2020-01-20T11:51:01Z</dcterms:modified>
</cp:coreProperties>
</file>