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8" r:id="rId7"/>
    <p:sldId id="269" r:id="rId8"/>
    <p:sldId id="270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B46-EBE5-46D5-B376-7BF1D14710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4B0F-1C5D-4288-A144-1CF7AEE12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3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B46-EBE5-46D5-B376-7BF1D14710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4B0F-1C5D-4288-A144-1CF7AEE12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0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B46-EBE5-46D5-B376-7BF1D14710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4B0F-1C5D-4288-A144-1CF7AEE12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6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B46-EBE5-46D5-B376-7BF1D14710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4B0F-1C5D-4288-A144-1CF7AEE12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5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B46-EBE5-46D5-B376-7BF1D14710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4B0F-1C5D-4288-A144-1CF7AEE12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8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B46-EBE5-46D5-B376-7BF1D14710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4B0F-1C5D-4288-A144-1CF7AEE12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1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B46-EBE5-46D5-B376-7BF1D14710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4B0F-1C5D-4288-A144-1CF7AEE12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1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B46-EBE5-46D5-B376-7BF1D14710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4B0F-1C5D-4288-A144-1CF7AEE12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9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B46-EBE5-46D5-B376-7BF1D14710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4B0F-1C5D-4288-A144-1CF7AEE12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2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B46-EBE5-46D5-B376-7BF1D14710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4B0F-1C5D-4288-A144-1CF7AEE12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3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B46-EBE5-46D5-B376-7BF1D14710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4B0F-1C5D-4288-A144-1CF7AEE12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3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5B46-EBE5-46D5-B376-7BF1D147102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54B0F-1C5D-4288-A144-1CF7AEE12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681" y="1179657"/>
            <a:ext cx="11614638" cy="242569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Форум-фестиваль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волонтёрских (добровольческих) объединений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города </a:t>
            </a:r>
            <a:r>
              <a:rPr lang="ru-RU" sz="3600" b="1" dirty="0" err="1" smtClean="0">
                <a:solidFill>
                  <a:srgbClr val="0070C0"/>
                </a:solidFill>
              </a:rPr>
              <a:t>Мегиона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04903"/>
            <a:ext cx="12192000" cy="1867987"/>
          </a:xfrm>
        </p:spPr>
        <p:txBody>
          <a:bodyPr/>
          <a:lstStyle/>
          <a:p>
            <a:endParaRPr lang="ru-RU" dirty="0" smtClean="0"/>
          </a:p>
          <a:p>
            <a:r>
              <a:rPr lang="ru-RU" sz="4000" b="1" dirty="0" smtClean="0">
                <a:solidFill>
                  <a:srgbClr val="C00000"/>
                </a:solidFill>
              </a:rPr>
              <a:t>Тиражирование практик волонтеров культуры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652" y="4814884"/>
            <a:ext cx="1058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</a:rPr>
              <a:t>11.12.2020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33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5276549"/>
            <a:ext cx="12170228" cy="15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91830"/>
            <a:ext cx="12192000" cy="263469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4800" b="1" dirty="0">
                <a:solidFill>
                  <a:srgbClr val="0070C0"/>
                </a:solidFill>
              </a:rPr>
              <a:t/>
            </a:r>
            <a:br>
              <a:rPr lang="ru-RU" sz="4800" b="1" dirty="0">
                <a:solidFill>
                  <a:srgbClr val="0070C0"/>
                </a:solidFill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2" y="1400383"/>
            <a:ext cx="5395091" cy="4042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37" y="1400383"/>
            <a:ext cx="5172075" cy="4042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" y="5442830"/>
            <a:ext cx="11972573" cy="1371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3" y="200052"/>
            <a:ext cx="1216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</a:rPr>
              <a:t>Театральная студия "Оптимист" для людей с ограниченными возможностями здоровья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92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91830"/>
            <a:ext cx="12192000" cy="263469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4800" b="1" dirty="0">
                <a:solidFill>
                  <a:srgbClr val="0070C0"/>
                </a:solidFill>
              </a:rPr>
              <a:t/>
            </a:r>
            <a:br>
              <a:rPr lang="ru-RU" sz="4800" b="1" dirty="0">
                <a:solidFill>
                  <a:srgbClr val="0070C0"/>
                </a:solidFill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61"/>
            <a:ext cx="12192000" cy="1606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672" y="1706155"/>
            <a:ext cx="116694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dirty="0" smtClean="0">
                <a:solidFill>
                  <a:srgbClr val="0070C0"/>
                </a:solidFill>
              </a:rPr>
              <a:t>Общественная организация «Истоки России»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17330"/>
            <a:ext cx="5505451" cy="3560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2" y="3017329"/>
            <a:ext cx="5662202" cy="35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91830"/>
            <a:ext cx="12192000" cy="263469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4800" b="1" dirty="0">
                <a:solidFill>
                  <a:srgbClr val="0070C0"/>
                </a:solidFill>
              </a:rPr>
              <a:t/>
            </a:r>
            <a:br>
              <a:rPr lang="ru-RU" sz="4800" b="1" dirty="0">
                <a:solidFill>
                  <a:srgbClr val="0070C0"/>
                </a:solidFill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61"/>
            <a:ext cx="12192000" cy="1423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1309012"/>
            <a:ext cx="6204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</a:rPr>
              <a:t>Любительское объединение "Центр казачьей культуры"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" y="2751947"/>
            <a:ext cx="6515100" cy="3914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96" y="1243852"/>
            <a:ext cx="4278086" cy="542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91831"/>
            <a:ext cx="11704319" cy="21513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«Света и Добра!»</a:t>
            </a:r>
            <a:br>
              <a:rPr lang="ru-RU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 долгосрочный социокультурный проект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06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18" y="2534954"/>
            <a:ext cx="3712521" cy="2784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9" y="1194779"/>
            <a:ext cx="1987135" cy="1189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0362" y="2534954"/>
            <a:ext cx="6066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БЛАГОПОЛУЧАТЕЛИ: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КОУ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Мегионская</a:t>
            </a:r>
            <a:r>
              <a:rPr lang="ru-RU" dirty="0" smtClean="0">
                <a:solidFill>
                  <a:srgbClr val="C00000"/>
                </a:solidFill>
              </a:rPr>
              <a:t> школа для обучающихся с ОВЗ»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отделение </a:t>
            </a:r>
            <a:r>
              <a:rPr lang="ru-RU" dirty="0">
                <a:solidFill>
                  <a:srgbClr val="C00000"/>
                </a:solidFill>
              </a:rPr>
              <a:t>для несовершеннолетних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>
                <a:solidFill>
                  <a:srgbClr val="C00000"/>
                </a:solidFill>
              </a:rPr>
              <a:t>Социальный приют для детей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БУ </a:t>
            </a: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dirty="0" err="1">
                <a:solidFill>
                  <a:srgbClr val="C00000"/>
                </a:solidFill>
              </a:rPr>
              <a:t>Мегионская</a:t>
            </a:r>
            <a:r>
              <a:rPr lang="ru-RU" dirty="0">
                <a:solidFill>
                  <a:srgbClr val="C00000"/>
                </a:solidFill>
              </a:rPr>
              <a:t> городская больница» - детский стационар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70329"/>
            <a:ext cx="12192001" cy="138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6333" y="878368"/>
            <a:ext cx="11614638" cy="157080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+mn-lt"/>
              </a:rPr>
              <a:t>Окружная Школа волонтера</a:t>
            </a:r>
            <a:r>
              <a:rPr lang="ru-RU" sz="35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500" dirty="0" smtClean="0">
                <a:solidFill>
                  <a:srgbClr val="0070C0"/>
                </a:solidFill>
                <a:latin typeface="+mn-lt"/>
              </a:rPr>
              <a:t>муниципальный этап(01-30.10.2020)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6530"/>
            <a:ext cx="12192000" cy="1307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5276549"/>
            <a:ext cx="12170228" cy="1581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2871" y="2434144"/>
            <a:ext cx="1161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«ШКОЛА ВОЛОНТЕРОВ КУЛЬТУРЫ г.Мегион»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38" y="2975326"/>
            <a:ext cx="5328348" cy="3863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562" y="3245224"/>
            <a:ext cx="4494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16 </a:t>
            </a:r>
            <a:r>
              <a:rPr lang="ru-RU" dirty="0" smtClean="0">
                <a:solidFill>
                  <a:srgbClr val="C00000"/>
                </a:solidFill>
              </a:rPr>
              <a:t>участников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3 онлайн Поздравления </a:t>
            </a:r>
            <a:r>
              <a:rPr lang="ru-RU" dirty="0" smtClean="0"/>
              <a:t>именинников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5 </a:t>
            </a:r>
            <a:r>
              <a:rPr lang="ru-RU" dirty="0"/>
              <a:t>мастер-классов по ДПИ и изготовлению фигур из </a:t>
            </a:r>
            <a:r>
              <a:rPr lang="ru-RU" dirty="0" smtClean="0"/>
              <a:t>ШДМ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 видео </a:t>
            </a:r>
            <a:r>
              <a:rPr lang="ru-RU" dirty="0" smtClean="0"/>
              <a:t>экскурсии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 онлайн консультации волонтеров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9" y="1194779"/>
            <a:ext cx="1987135" cy="1189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2" y="3334075"/>
            <a:ext cx="1572777" cy="15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6333" y="878368"/>
            <a:ext cx="11614638" cy="157080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+mn-lt"/>
              </a:rPr>
              <a:t>Окружная Школа волонтера</a:t>
            </a:r>
            <a:r>
              <a:rPr lang="ru-RU" sz="35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500" dirty="0" smtClean="0">
                <a:solidFill>
                  <a:srgbClr val="0070C0"/>
                </a:solidFill>
                <a:latin typeface="+mn-lt"/>
              </a:rPr>
              <a:t>муниципальный этап(01-30.10.2020)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6530"/>
            <a:ext cx="12192000" cy="1201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2871" y="2434144"/>
            <a:ext cx="1161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«ШКОЛА ВОЛОНТЕРОВ КУЛЬТУРЫ г.Мегион»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69" y="3623336"/>
            <a:ext cx="54248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МБОУ ДО «Детская художественная школа» – выставки и мастер-классы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«Юные Волонтеры культуры» – старшеклассники от 14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Новые проекты на </a:t>
            </a:r>
            <a:r>
              <a:rPr lang="en-US" sz="4400" dirty="0" smtClean="0">
                <a:solidFill>
                  <a:srgbClr val="0070C0"/>
                </a:solidFill>
              </a:rPr>
              <a:t>dobro.ru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9" y="1194779"/>
            <a:ext cx="1987135" cy="1189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55" y="3334075"/>
            <a:ext cx="4139397" cy="3328032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595706"/>
              </p:ext>
            </p:extLst>
          </p:nvPr>
        </p:nvGraphicFramePr>
        <p:xfrm>
          <a:off x="6023831" y="3559137"/>
          <a:ext cx="1552670" cy="215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6" imgW="5667363" imgH="8020022" progId="AcroExch.Document.DC">
                  <p:embed/>
                </p:oleObj>
              </mc:Choice>
              <mc:Fallback>
                <p:oleObj name="Acrobat Document" r:id="rId6" imgW="5667363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23831" y="3559137"/>
                        <a:ext cx="1552670" cy="2154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82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681" y="1179657"/>
            <a:ext cx="11614638" cy="242569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Форум-фестиваль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волонтёрских (добровольческих) объединений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города </a:t>
            </a:r>
            <a:r>
              <a:rPr lang="ru-RU" sz="3600" b="1" dirty="0" err="1" smtClean="0">
                <a:solidFill>
                  <a:srgbClr val="0070C0"/>
                </a:solidFill>
              </a:rPr>
              <a:t>Мегиона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04903"/>
            <a:ext cx="12192000" cy="1867987"/>
          </a:xfrm>
        </p:spPr>
        <p:txBody>
          <a:bodyPr/>
          <a:lstStyle/>
          <a:p>
            <a:endParaRPr lang="ru-RU" dirty="0" smtClean="0"/>
          </a:p>
          <a:p>
            <a:r>
              <a:rPr lang="ru-RU" sz="40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652" y="4814884"/>
            <a:ext cx="1114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</a:rPr>
              <a:t>С уважением </a:t>
            </a:r>
            <a:r>
              <a:rPr lang="ru-RU" sz="2400" dirty="0" err="1" smtClean="0">
                <a:solidFill>
                  <a:srgbClr val="0070C0"/>
                </a:solidFill>
              </a:rPr>
              <a:t>Лукманова</a:t>
            </a:r>
            <a:r>
              <a:rPr lang="ru-RU" sz="2400" dirty="0" smtClean="0">
                <a:solidFill>
                  <a:srgbClr val="0070C0"/>
                </a:solidFill>
              </a:rPr>
              <a:t> Н.С.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33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5276549"/>
            <a:ext cx="12170228" cy="15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681" y="1179658"/>
            <a:ext cx="11614638" cy="2334251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70C0"/>
                </a:solidFill>
                <a:latin typeface="+mn-lt"/>
              </a:rPr>
              <a:t>*ВОЛОНТЕР – это человек, который умножает счастье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-1"/>
            <a:ext cx="12192000" cy="1723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5276549"/>
            <a:ext cx="12170228" cy="1581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0011" y="3081142"/>
            <a:ext cx="6792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Ведь, как известно, если сделать добро другому, то радость испытывают оба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255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91830"/>
            <a:ext cx="10636222" cy="263469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ПРИНЦИПЫ ДОБРОВОЛЬЧЕСТВА:</a:t>
            </a:r>
            <a:r>
              <a:rPr lang="ru-RU" sz="4800" b="1" dirty="0">
                <a:solidFill>
                  <a:srgbClr val="0070C0"/>
                </a:solidFill>
              </a:rPr>
              <a:t/>
            </a:r>
            <a:br>
              <a:rPr lang="ru-RU" sz="4800" b="1" dirty="0">
                <a:solidFill>
                  <a:srgbClr val="0070C0"/>
                </a:solidFill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61"/>
            <a:ext cx="12192000" cy="1606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2468" y="2903111"/>
            <a:ext cx="8341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добровольность </a:t>
            </a:r>
            <a:r>
              <a:rPr lang="ru-RU" sz="3600" dirty="0" smtClean="0">
                <a:solidFill>
                  <a:srgbClr val="0070C0"/>
                </a:solidFill>
              </a:rPr>
              <a:t>(основополагающий)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безвозмездность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уважение индивидуальности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повышение гражданской активности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добросовестность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rgbClr val="0070C0"/>
                </a:solidFill>
              </a:rPr>
              <a:t>законностьи</a:t>
            </a:r>
            <a:r>
              <a:rPr lang="ru-RU" sz="3600" dirty="0" smtClean="0">
                <a:solidFill>
                  <a:srgbClr val="0070C0"/>
                </a:solidFill>
              </a:rPr>
              <a:t> пр.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10640"/>
              </p:ext>
            </p:extLst>
          </p:nvPr>
        </p:nvGraphicFramePr>
        <p:xfrm>
          <a:off x="3422650" y="3919538"/>
          <a:ext cx="43370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Объект упаковщика для оболочки" showAsIcon="1" r:id="rId3" imgW="4337640" imgH="482400" progId="Package">
                  <p:embed/>
                </p:oleObj>
              </mc:Choice>
              <mc:Fallback>
                <p:oleObj name="Объект упаковщика для оболочки" showAsIcon="1" r:id="rId3" imgW="4337640" imgH="482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2650" y="3919538"/>
                        <a:ext cx="433705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7" y="483326"/>
            <a:ext cx="11116978" cy="6248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22180"/>
            <a:ext cx="6170023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6" y="182879"/>
            <a:ext cx="11740544" cy="6574215"/>
          </a:xfrm>
        </p:spPr>
      </p:pic>
    </p:spTree>
    <p:extLst>
      <p:ext uri="{BB962C8B-B14F-4D97-AF65-F5344CB8AC3E}">
        <p14:creationId xmlns:p14="http://schemas.microsoft.com/office/powerpoint/2010/main" val="34205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" y="0"/>
            <a:ext cx="12192000" cy="1749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5934808"/>
            <a:ext cx="12170228" cy="92319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37080"/>
              </p:ext>
            </p:extLst>
          </p:nvPr>
        </p:nvGraphicFramePr>
        <p:xfrm>
          <a:off x="773722" y="1644161"/>
          <a:ext cx="10700240" cy="359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0120">
                  <a:extLst>
                    <a:ext uri="{9D8B030D-6E8A-4147-A177-3AD203B41FA5}">
                      <a16:colId xmlns:a16="http://schemas.microsoft.com/office/drawing/2014/main" val="1100272144"/>
                    </a:ext>
                  </a:extLst>
                </a:gridCol>
                <a:gridCol w="5350120">
                  <a:extLst>
                    <a:ext uri="{9D8B030D-6E8A-4147-A177-3AD203B41FA5}">
                      <a16:colId xmlns:a16="http://schemas.microsoft.com/office/drawing/2014/main" val="361384736"/>
                    </a:ext>
                  </a:extLst>
                </a:gridCol>
              </a:tblGrid>
              <a:tr h="5788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Учреждения культуры </a:t>
                      </a:r>
                    </a:p>
                    <a:p>
                      <a:pPr algn="ctr"/>
                      <a:r>
                        <a:rPr lang="ru-RU" dirty="0" smtClean="0"/>
                        <a:t>города </a:t>
                      </a:r>
                      <a:r>
                        <a:rPr lang="ru-RU" dirty="0" err="1" smtClean="0"/>
                        <a:t>Мегиона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Направления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добровольческой деятельности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78101"/>
                  </a:ext>
                </a:extLst>
              </a:tr>
              <a:tr h="29570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МАУ «Дворец искусств»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МАУ «Региональный историко-культурный и экологический центр» (</a:t>
                      </a:r>
                      <a:r>
                        <a:rPr lang="ru-RU" b="1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Экоцентр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)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МАУ «Театр музыки»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МБУ «Централизованная библиотечная система»</a:t>
                      </a:r>
                      <a:endParaRPr lang="ru-RU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МБУ ДО «Детская школа искусств им. </a:t>
                      </a:r>
                      <a:r>
                        <a:rPr lang="ru-RU" b="1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А.М.Кузьмина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МБОУ ДО «Детская художественная школа»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dirty="0" smtClean="0"/>
                        <a:t> разовые мероприятия (выставки, мастер-классы)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ru-RU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dirty="0" smtClean="0"/>
                        <a:t>всероссийские, окружные и городские акции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ru-RU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dirty="0" smtClean="0"/>
                        <a:t>события и праздники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ru-RU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dirty="0" smtClean="0"/>
                        <a:t>благотворительные мероприятия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dirty="0" smtClean="0"/>
                        <a:t>      (концерты, игровые программы)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74275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899" y="4933358"/>
            <a:ext cx="1952101" cy="195210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665687" y="5126388"/>
            <a:ext cx="453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104 волонтера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1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274" y="914760"/>
            <a:ext cx="9793920" cy="11397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МАУ «Региональный историко-культурный и экологический центр» (</a:t>
            </a:r>
            <a:r>
              <a:rPr lang="ru-RU" sz="3200" b="1" dirty="0" err="1" smtClean="0">
                <a:solidFill>
                  <a:srgbClr val="0070C0"/>
                </a:solidFill>
                <a:latin typeface="+mn-lt"/>
              </a:rPr>
              <a:t>Экоцентр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) </a:t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2000" dirty="0" smtClean="0">
                <a:latin typeface="+mn-lt"/>
              </a:rPr>
              <a:t>Контакты https://vk.com/ecocentr_megion, https://ecocentr-megion.ru/, тел. +7(34643)22805</a:t>
            </a: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+mn-lt"/>
              </a:rPr>
            </a:br>
            <a:endParaRPr lang="ru-RU" sz="3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5276549"/>
            <a:ext cx="12170228" cy="1581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33" y="291502"/>
            <a:ext cx="1643745" cy="16437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408714"/>
            <a:ext cx="1537607" cy="2050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24" y="4848918"/>
            <a:ext cx="2338293" cy="1558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35247"/>
            <a:ext cx="1537607" cy="2468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51" y="4887674"/>
            <a:ext cx="2094911" cy="15711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4836207"/>
            <a:ext cx="2163533" cy="1622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76" y="4836207"/>
            <a:ext cx="2357365" cy="15711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20691" y="3488256"/>
            <a:ext cx="8935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Клуба </a:t>
            </a:r>
            <a:r>
              <a:rPr lang="ru-RU" sz="2800" b="1" dirty="0">
                <a:solidFill>
                  <a:srgbClr val="C00000"/>
                </a:solidFill>
              </a:rPr>
              <a:t>исторической реконструкции «</a:t>
            </a:r>
            <a:r>
              <a:rPr lang="ru-RU" sz="2800" b="1" dirty="0" err="1">
                <a:solidFill>
                  <a:srgbClr val="C00000"/>
                </a:solidFill>
              </a:rPr>
              <a:t>Родовичи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dirty="0"/>
              <a:t>Группа </a:t>
            </a:r>
            <a:r>
              <a:rPr lang="ru-RU" dirty="0" smtClean="0"/>
              <a:t>в </a:t>
            </a:r>
            <a:r>
              <a:rPr lang="ru-RU" dirty="0"/>
              <a:t>социальных сетях </a:t>
            </a:r>
            <a:r>
              <a:rPr lang="ru-RU" dirty="0" smtClean="0"/>
              <a:t>– https</a:t>
            </a:r>
            <a:r>
              <a:rPr lang="ru-RU" dirty="0"/>
              <a:t>://</a:t>
            </a:r>
            <a:r>
              <a:rPr lang="ru-RU" dirty="0" smtClean="0"/>
              <a:t>vk.com/horovodnv_rodovichi </a:t>
            </a:r>
            <a:r>
              <a:rPr lang="ru-RU" dirty="0"/>
              <a:t>тел.: +79129389088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0353" y="2011560"/>
            <a:ext cx="9614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воссоздание праздников </a:t>
            </a:r>
            <a:r>
              <a:rPr lang="ru-RU" sz="2800" b="1" dirty="0">
                <a:solidFill>
                  <a:srgbClr val="0070C0"/>
                </a:solidFill>
              </a:rPr>
              <a:t>и обрядов славянских </a:t>
            </a:r>
            <a:r>
              <a:rPr lang="ru-RU" sz="2800" b="1" dirty="0" smtClean="0">
                <a:solidFill>
                  <a:srgbClr val="0070C0"/>
                </a:solidFill>
              </a:rPr>
              <a:t>народов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(вечёрки</a:t>
            </a:r>
            <a:r>
              <a:rPr lang="ru-RU" sz="2800" b="1" dirty="0">
                <a:solidFill>
                  <a:srgbClr val="0070C0"/>
                </a:solidFill>
              </a:rPr>
              <a:t>, веселые русские хороводы и молодецкие </a:t>
            </a:r>
            <a:r>
              <a:rPr lang="ru-RU" sz="2800" b="1" dirty="0" smtClean="0">
                <a:solidFill>
                  <a:srgbClr val="0070C0"/>
                </a:solidFill>
              </a:rPr>
              <a:t>игры)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при участии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6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274" y="259969"/>
            <a:ext cx="9793920" cy="145035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+mn-lt"/>
              </a:rPr>
            </a:br>
            <a:r>
              <a:rPr lang="ru-RU" sz="32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+mn-lt"/>
              </a:rPr>
            </a:br>
            <a:r>
              <a:rPr lang="ru-RU" sz="32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+mn-lt"/>
              </a:rPr>
            </a:br>
            <a:r>
              <a:rPr lang="ru-RU" sz="32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+mn-lt"/>
              </a:rPr>
            </a:br>
            <a:r>
              <a:rPr lang="ru-RU" sz="3200" b="1" dirty="0">
                <a:solidFill>
                  <a:srgbClr val="0070C0"/>
                </a:solidFill>
                <a:latin typeface="+mn-lt"/>
              </a:rPr>
              <a:t>МБУ «Централизованная библиотечная система»</a:t>
            </a:r>
            <a:br>
              <a:rPr lang="ru-RU" sz="3200" b="1" dirty="0">
                <a:solidFill>
                  <a:srgbClr val="0070C0"/>
                </a:solidFill>
                <a:latin typeface="+mn-lt"/>
              </a:rPr>
            </a:br>
            <a:r>
              <a:rPr lang="ru-RU" sz="2000" dirty="0" smtClean="0">
                <a:latin typeface="+mn-lt"/>
              </a:rPr>
              <a:t>Контакты </a:t>
            </a:r>
            <a:r>
              <a:rPr lang="en-US" sz="2000" dirty="0" smtClean="0">
                <a:latin typeface="+mn-lt"/>
              </a:rPr>
              <a:t>https</a:t>
            </a:r>
            <a:r>
              <a:rPr lang="en-US" sz="2000" dirty="0">
                <a:latin typeface="+mn-lt"/>
              </a:rPr>
              <a:t>://</a:t>
            </a:r>
            <a:r>
              <a:rPr lang="en-US" sz="2000" dirty="0" smtClean="0">
                <a:latin typeface="+mn-lt"/>
              </a:rPr>
              <a:t>vk.com/cgbmegion</a:t>
            </a:r>
            <a:r>
              <a:rPr lang="ru-RU" sz="2000" dirty="0" smtClean="0">
                <a:latin typeface="+mn-lt"/>
              </a:rPr>
              <a:t> тел. +7(34643)32136</a:t>
            </a: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+mn-lt"/>
              </a:rPr>
            </a:br>
            <a:endParaRPr lang="ru-RU" sz="3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5276549"/>
            <a:ext cx="12170228" cy="15814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98168" y="1834504"/>
            <a:ext cx="91938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организация онлайн мероприятий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(экскурсии, мастер-классы)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доставка книг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участие </a:t>
            </a:r>
            <a:r>
              <a:rPr lang="ru-RU" sz="2800" b="1" dirty="0">
                <a:solidFill>
                  <a:srgbClr val="0070C0"/>
                </a:solidFill>
              </a:rPr>
              <a:t>в городском проекте </a:t>
            </a:r>
            <a:r>
              <a:rPr lang="ru-RU" sz="2800" b="1" dirty="0" smtClean="0">
                <a:solidFill>
                  <a:srgbClr val="0070C0"/>
                </a:solidFill>
              </a:rPr>
              <a:t>«Коробка добра»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90" y="203685"/>
            <a:ext cx="2331595" cy="1783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69" y="4021427"/>
            <a:ext cx="3484434" cy="20566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4" y="4021427"/>
            <a:ext cx="3664888" cy="20458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4" y="1834504"/>
            <a:ext cx="2294724" cy="17210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20" y="4012291"/>
            <a:ext cx="3615063" cy="20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89"/>
            <a:ext cx="12192000" cy="17234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6" y="1907034"/>
            <a:ext cx="4818184" cy="34143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411740"/>
            <a:ext cx="3852286" cy="167132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2019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68 участников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8670470" y="2326165"/>
            <a:ext cx="3521530" cy="21711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2020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72 участника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3743"/>
            <a:ext cx="12192000" cy="14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317</Words>
  <Application>Microsoft Office PowerPoint</Application>
  <PresentationFormat>Широкоэкранный</PresentationFormat>
  <Paragraphs>80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Тема Office</vt:lpstr>
      <vt:lpstr>Объект упаковщика для оболочки</vt:lpstr>
      <vt:lpstr>Adobe Acrobat Document</vt:lpstr>
      <vt:lpstr>Форум-фестиваль  волонтёрских (добровольческих) объединений  города Мегиона</vt:lpstr>
      <vt:lpstr>*ВОЛОНТЕР – это человек, который умножает счастье  </vt:lpstr>
      <vt:lpstr>ПРИНЦИПЫ ДОБРОВОЛЬЧЕСТВА: </vt:lpstr>
      <vt:lpstr>Презентация PowerPoint</vt:lpstr>
      <vt:lpstr>Презентация PowerPoint</vt:lpstr>
      <vt:lpstr>Презентация PowerPoint</vt:lpstr>
      <vt:lpstr>    МАУ «Региональный историко-культурный и экологический центр» (Экоцентр)  Контакты https://vk.com/ecocentr_megion, https://ecocentr-megion.ru/, тел. +7(34643)22805 </vt:lpstr>
      <vt:lpstr>    МБУ «Централизованная библиотечная система» Контакты https://vk.com/cgbmegion тел. +7(34643)32136 </vt:lpstr>
      <vt:lpstr>2019   68 участников    </vt:lpstr>
      <vt:lpstr>  </vt:lpstr>
      <vt:lpstr>  </vt:lpstr>
      <vt:lpstr>  </vt:lpstr>
      <vt:lpstr>«Света и Добра!»  долгосрочный социокультурный проект </vt:lpstr>
      <vt:lpstr>Окружная Школа волонтера муниципальный этап(01-30.10.2020)</vt:lpstr>
      <vt:lpstr>Окружная Школа волонтера муниципальный этап(01-30.10.2020)</vt:lpstr>
      <vt:lpstr>Форум-фестиваль  волонтёрских (добровольческих) объединений  города Мегиона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Форум-фестиваль волонтёрских (добровольческих) объединений города Мегиона</dc:title>
  <dc:creator>Neo</dc:creator>
  <cp:lastModifiedBy>Neo</cp:lastModifiedBy>
  <cp:revision>30</cp:revision>
  <dcterms:created xsi:type="dcterms:W3CDTF">2020-12-10T04:55:40Z</dcterms:created>
  <dcterms:modified xsi:type="dcterms:W3CDTF">2020-12-10T11:13:17Z</dcterms:modified>
</cp:coreProperties>
</file>